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6"/>
  </p:notesMasterIdLst>
  <p:sldIdLst>
    <p:sldId id="256" r:id="rId2"/>
    <p:sldId id="280" r:id="rId3"/>
    <p:sldId id="257" r:id="rId4"/>
    <p:sldId id="258" r:id="rId5"/>
    <p:sldId id="322" r:id="rId6"/>
    <p:sldId id="259" r:id="rId7"/>
    <p:sldId id="260" r:id="rId8"/>
    <p:sldId id="282" r:id="rId9"/>
    <p:sldId id="261" r:id="rId10"/>
    <p:sldId id="285" r:id="rId11"/>
    <p:sldId id="286" r:id="rId12"/>
    <p:sldId id="262" r:id="rId13"/>
    <p:sldId id="288" r:id="rId14"/>
    <p:sldId id="323" r:id="rId15"/>
    <p:sldId id="324" r:id="rId16"/>
    <p:sldId id="326" r:id="rId17"/>
    <p:sldId id="325" r:id="rId18"/>
    <p:sldId id="327" r:id="rId19"/>
    <p:sldId id="328" r:id="rId20"/>
    <p:sldId id="329" r:id="rId21"/>
    <p:sldId id="331" r:id="rId22"/>
    <p:sldId id="332" r:id="rId23"/>
    <p:sldId id="333" r:id="rId24"/>
    <p:sldId id="334" r:id="rId25"/>
    <p:sldId id="336" r:id="rId26"/>
    <p:sldId id="346" r:id="rId27"/>
    <p:sldId id="289" r:id="rId28"/>
    <p:sldId id="290" r:id="rId29"/>
    <p:sldId id="298" r:id="rId30"/>
    <p:sldId id="294" r:id="rId31"/>
    <p:sldId id="305" r:id="rId32"/>
    <p:sldId id="337" r:id="rId33"/>
    <p:sldId id="291" r:id="rId34"/>
    <p:sldId id="292" r:id="rId35"/>
    <p:sldId id="299" r:id="rId36"/>
    <p:sldId id="297" r:id="rId37"/>
    <p:sldId id="306" r:id="rId38"/>
    <p:sldId id="339" r:id="rId39"/>
    <p:sldId id="338" r:id="rId40"/>
    <p:sldId id="295" r:id="rId41"/>
    <p:sldId id="293" r:id="rId42"/>
    <p:sldId id="296" r:id="rId43"/>
    <p:sldId id="300" r:id="rId44"/>
    <p:sldId id="340" r:id="rId45"/>
    <p:sldId id="341" r:id="rId46"/>
    <p:sldId id="302" r:id="rId47"/>
    <p:sldId id="303" r:id="rId48"/>
    <p:sldId id="307" r:id="rId49"/>
    <p:sldId id="342" r:id="rId50"/>
    <p:sldId id="308" r:id="rId51"/>
    <p:sldId id="343" r:id="rId52"/>
    <p:sldId id="310" r:id="rId53"/>
    <p:sldId id="311" r:id="rId54"/>
    <p:sldId id="309" r:id="rId55"/>
    <p:sldId id="313" r:id="rId56"/>
    <p:sldId id="344" r:id="rId57"/>
    <p:sldId id="314" r:id="rId58"/>
    <p:sldId id="345" r:id="rId59"/>
    <p:sldId id="315" r:id="rId60"/>
    <p:sldId id="317" r:id="rId61"/>
    <p:sldId id="318" r:id="rId62"/>
    <p:sldId id="277" r:id="rId63"/>
    <p:sldId id="321" r:id="rId64"/>
    <p:sldId id="281"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B15FE-E763-F407-2379-30BAB756B59A}" v="725" dt="2023-06-06T12:30:48.445"/>
    <p1510:client id="{56656C8B-8ECF-4C19-8164-D0FB9C898681}" v="43" dt="2023-05-14T02:56:58.589"/>
    <p1510:client id="{60513208-BA73-EAEE-0F83-6DBCAAD6E5A0}" v="118" dt="2023-04-13T13:14:33.906"/>
    <p1510:client id="{73A4A157-A162-DA0A-A03F-2547D17F3200}" v="67" dt="2023-04-12T10:32:04.016"/>
    <p1510:client id="{887EA362-E684-4642-6171-38F97A538D72}" v="304" dt="2023-06-08T01:33:42.316"/>
    <p1510:client id="{94FAB8FE-4BBB-960C-96C7-8F5BA3BEDB96}" v="298" dt="2023-04-13T09:45:11.949"/>
    <p1510:client id="{C4FDC5FE-5206-5264-EA88-F0CCFE499AC8}" v="2" dt="2023-05-31T12:43:04.156"/>
    <p1510:client id="{C9C015B6-2DC4-9CE4-2E1A-DD558E4C4666}" v="301" dt="2023-04-12T14:56:23.171"/>
    <p1510:client id="{CD339952-B8D5-4126-5FF7-FDD01C4BDB91}" v="199" dt="2023-04-12T18:15:12.791"/>
    <p1510:client id="{DB4AE841-D96A-7300-4EDF-AB53FFA5ACEC}" v="30" dt="2023-06-06T12:36:26.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ntian Wang" userId="S::sh217225@dal.ca::5672acdd-31d8-41c2-9ec0-aec70cedfa33" providerId="AD" clId="Web-{94FAB8FE-4BBB-960C-96C7-8F5BA3BEDB96}"/>
    <pc:docChg chg="addSld delSld modSld sldOrd">
      <pc:chgData name="Shuntian Wang" userId="S::sh217225@dal.ca::5672acdd-31d8-41c2-9ec0-aec70cedfa33" providerId="AD" clId="Web-{94FAB8FE-4BBB-960C-96C7-8F5BA3BEDB96}" dt="2023-04-13T09:45:11.949" v="301"/>
      <pc:docMkLst>
        <pc:docMk/>
      </pc:docMkLst>
      <pc:sldChg chg="modSp">
        <pc:chgData name="Shuntian Wang" userId="S::sh217225@dal.ca::5672acdd-31d8-41c2-9ec0-aec70cedfa33" providerId="AD" clId="Web-{94FAB8FE-4BBB-960C-96C7-8F5BA3BEDB96}" dt="2023-04-13T08:22:08.756" v="136" actId="20577"/>
        <pc:sldMkLst>
          <pc:docMk/>
          <pc:sldMk cId="0" sldId="266"/>
        </pc:sldMkLst>
        <pc:spChg chg="mod">
          <ac:chgData name="Shuntian Wang" userId="S::sh217225@dal.ca::5672acdd-31d8-41c2-9ec0-aec70cedfa33" providerId="AD" clId="Web-{94FAB8FE-4BBB-960C-96C7-8F5BA3BEDB96}" dt="2023-04-13T08:22:08.756" v="136" actId="20577"/>
          <ac:spMkLst>
            <pc:docMk/>
            <pc:sldMk cId="0" sldId="266"/>
            <ac:spMk id="116" creationId="{00000000-0000-0000-0000-000000000000}"/>
          </ac:spMkLst>
        </pc:spChg>
      </pc:sldChg>
      <pc:sldChg chg="modSp del">
        <pc:chgData name="Shuntian Wang" userId="S::sh217225@dal.ca::5672acdd-31d8-41c2-9ec0-aec70cedfa33" providerId="AD" clId="Web-{94FAB8FE-4BBB-960C-96C7-8F5BA3BEDB96}" dt="2023-04-13T08:08:34.522" v="81"/>
        <pc:sldMkLst>
          <pc:docMk/>
          <pc:sldMk cId="0" sldId="271"/>
        </pc:sldMkLst>
        <pc:spChg chg="mod">
          <ac:chgData name="Shuntian Wang" userId="S::sh217225@dal.ca::5672acdd-31d8-41c2-9ec0-aec70cedfa33" providerId="AD" clId="Web-{94FAB8FE-4BBB-960C-96C7-8F5BA3BEDB96}" dt="2023-04-13T08:01:33.147" v="68" actId="20577"/>
          <ac:spMkLst>
            <pc:docMk/>
            <pc:sldMk cId="0" sldId="271"/>
            <ac:spMk id="144" creationId="{00000000-0000-0000-0000-000000000000}"/>
          </ac:spMkLst>
        </pc:spChg>
        <pc:spChg chg="mod">
          <ac:chgData name="Shuntian Wang" userId="S::sh217225@dal.ca::5672acdd-31d8-41c2-9ec0-aec70cedfa33" providerId="AD" clId="Web-{94FAB8FE-4BBB-960C-96C7-8F5BA3BEDB96}" dt="2023-04-13T08:07:55.132" v="74" actId="20577"/>
          <ac:spMkLst>
            <pc:docMk/>
            <pc:sldMk cId="0" sldId="271"/>
            <ac:spMk id="145" creationId="{00000000-0000-0000-0000-000000000000}"/>
          </ac:spMkLst>
        </pc:spChg>
      </pc:sldChg>
      <pc:sldChg chg="addSp modSp">
        <pc:chgData name="Shuntian Wang" userId="S::sh217225@dal.ca::5672acdd-31d8-41c2-9ec0-aec70cedfa33" providerId="AD" clId="Web-{94FAB8FE-4BBB-960C-96C7-8F5BA3BEDB96}" dt="2023-04-13T09:06:48.869" v="212" actId="20577"/>
        <pc:sldMkLst>
          <pc:docMk/>
          <pc:sldMk cId="0" sldId="272"/>
        </pc:sldMkLst>
        <pc:spChg chg="mod">
          <ac:chgData name="Shuntian Wang" userId="S::sh217225@dal.ca::5672acdd-31d8-41c2-9ec0-aec70cedfa33" providerId="AD" clId="Web-{94FAB8FE-4BBB-960C-96C7-8F5BA3BEDB96}" dt="2023-04-13T09:06:48.869" v="212" actId="20577"/>
          <ac:spMkLst>
            <pc:docMk/>
            <pc:sldMk cId="0" sldId="272"/>
            <ac:spMk id="150" creationId="{00000000-0000-0000-0000-000000000000}"/>
          </ac:spMkLst>
        </pc:spChg>
        <pc:picChg chg="add mod">
          <ac:chgData name="Shuntian Wang" userId="S::sh217225@dal.ca::5672acdd-31d8-41c2-9ec0-aec70cedfa33" providerId="AD" clId="Web-{94FAB8FE-4BBB-960C-96C7-8F5BA3BEDB96}" dt="2023-04-13T09:06:16.729" v="204" actId="1076"/>
          <ac:picMkLst>
            <pc:docMk/>
            <pc:sldMk cId="0" sldId="272"/>
            <ac:picMk id="3" creationId="{B45D738E-221F-B257-1F71-D812760EFA67}"/>
          </ac:picMkLst>
        </pc:picChg>
      </pc:sldChg>
      <pc:sldChg chg="modSp ord">
        <pc:chgData name="Shuntian Wang" userId="S::sh217225@dal.ca::5672acdd-31d8-41c2-9ec0-aec70cedfa33" providerId="AD" clId="Web-{94FAB8FE-4BBB-960C-96C7-8F5BA3BEDB96}" dt="2023-04-13T09:44:50.839" v="299"/>
        <pc:sldMkLst>
          <pc:docMk/>
          <pc:sldMk cId="0" sldId="273"/>
        </pc:sldMkLst>
        <pc:spChg chg="mod">
          <ac:chgData name="Shuntian Wang" userId="S::sh217225@dal.ca::5672acdd-31d8-41c2-9ec0-aec70cedfa33" providerId="AD" clId="Web-{94FAB8FE-4BBB-960C-96C7-8F5BA3BEDB96}" dt="2023-04-13T09:30:38.525" v="230" actId="20577"/>
          <ac:spMkLst>
            <pc:docMk/>
            <pc:sldMk cId="0" sldId="273"/>
            <ac:spMk id="155" creationId="{00000000-0000-0000-0000-000000000000}"/>
          </ac:spMkLst>
        </pc:spChg>
      </pc:sldChg>
      <pc:sldChg chg="del">
        <pc:chgData name="Shuntian Wang" userId="S::sh217225@dal.ca::5672acdd-31d8-41c2-9ec0-aec70cedfa33" providerId="AD" clId="Web-{94FAB8FE-4BBB-960C-96C7-8F5BA3BEDB96}" dt="2023-04-13T09:45:11.949" v="301"/>
        <pc:sldMkLst>
          <pc:docMk/>
          <pc:sldMk cId="0" sldId="274"/>
        </pc:sldMkLst>
      </pc:sldChg>
      <pc:sldChg chg="modSp">
        <pc:chgData name="Shuntian Wang" userId="S::sh217225@dal.ca::5672acdd-31d8-41c2-9ec0-aec70cedfa33" providerId="AD" clId="Web-{94FAB8FE-4BBB-960C-96C7-8F5BA3BEDB96}" dt="2023-04-13T09:38:15.230" v="251" actId="20577"/>
        <pc:sldMkLst>
          <pc:docMk/>
          <pc:sldMk cId="439130248" sldId="295"/>
        </pc:sldMkLst>
        <pc:spChg chg="mod">
          <ac:chgData name="Shuntian Wang" userId="S::sh217225@dal.ca::5672acdd-31d8-41c2-9ec0-aec70cedfa33" providerId="AD" clId="Web-{94FAB8FE-4BBB-960C-96C7-8F5BA3BEDB96}" dt="2023-04-13T09:38:15.230" v="251" actId="20577"/>
          <ac:spMkLst>
            <pc:docMk/>
            <pc:sldMk cId="439130248" sldId="295"/>
            <ac:spMk id="132" creationId="{00000000-0000-0000-0000-000000000000}"/>
          </ac:spMkLst>
        </pc:spChg>
      </pc:sldChg>
      <pc:sldChg chg="addSp modSp">
        <pc:chgData name="Shuntian Wang" userId="S::sh217225@dal.ca::5672acdd-31d8-41c2-9ec0-aec70cedfa33" providerId="AD" clId="Web-{94FAB8FE-4BBB-960C-96C7-8F5BA3BEDB96}" dt="2023-04-13T08:21:25.522" v="129" actId="1076"/>
        <pc:sldMkLst>
          <pc:docMk/>
          <pc:sldMk cId="4283060339" sldId="298"/>
        </pc:sldMkLst>
        <pc:spChg chg="add mod">
          <ac:chgData name="Shuntian Wang" userId="S::sh217225@dal.ca::5672acdd-31d8-41c2-9ec0-aec70cedfa33" providerId="AD" clId="Web-{94FAB8FE-4BBB-960C-96C7-8F5BA3BEDB96}" dt="2023-04-13T08:21:13.897" v="128" actId="1076"/>
          <ac:spMkLst>
            <pc:docMk/>
            <pc:sldMk cId="4283060339" sldId="298"/>
            <ac:spMk id="3" creationId="{694BF2B1-0315-5072-1FD9-224D518C5836}"/>
          </ac:spMkLst>
        </pc:spChg>
        <pc:picChg chg="mod">
          <ac:chgData name="Shuntian Wang" userId="S::sh217225@dal.ca::5672acdd-31d8-41c2-9ec0-aec70cedfa33" providerId="AD" clId="Web-{94FAB8FE-4BBB-960C-96C7-8F5BA3BEDB96}" dt="2023-04-13T08:21:25.522" v="129" actId="1076"/>
          <ac:picMkLst>
            <pc:docMk/>
            <pc:sldMk cId="4283060339" sldId="298"/>
            <ac:picMk id="4" creationId="{18F2DF75-18B1-BE31-267D-39FFE50D1A04}"/>
          </ac:picMkLst>
        </pc:picChg>
      </pc:sldChg>
      <pc:sldChg chg="addSp modSp">
        <pc:chgData name="Shuntian Wang" userId="S::sh217225@dal.ca::5672acdd-31d8-41c2-9ec0-aec70cedfa33" providerId="AD" clId="Web-{94FAB8FE-4BBB-960C-96C7-8F5BA3BEDB96}" dt="2023-04-13T08:38:09.559" v="171" actId="1076"/>
        <pc:sldMkLst>
          <pc:docMk/>
          <pc:sldMk cId="3210030507" sldId="299"/>
        </pc:sldMkLst>
        <pc:spChg chg="add mod">
          <ac:chgData name="Shuntian Wang" userId="S::sh217225@dal.ca::5672acdd-31d8-41c2-9ec0-aec70cedfa33" providerId="AD" clId="Web-{94FAB8FE-4BBB-960C-96C7-8F5BA3BEDB96}" dt="2023-04-13T08:37:58.044" v="168" actId="1076"/>
          <ac:spMkLst>
            <pc:docMk/>
            <pc:sldMk cId="3210030507" sldId="299"/>
            <ac:spMk id="2" creationId="{7495C7CE-FD60-1BCA-A59E-6DF741FBA61F}"/>
          </ac:spMkLst>
        </pc:spChg>
        <pc:picChg chg="mod">
          <ac:chgData name="Shuntian Wang" userId="S::sh217225@dal.ca::5672acdd-31d8-41c2-9ec0-aec70cedfa33" providerId="AD" clId="Web-{94FAB8FE-4BBB-960C-96C7-8F5BA3BEDB96}" dt="2023-04-13T08:38:09.559" v="171" actId="1076"/>
          <ac:picMkLst>
            <pc:docMk/>
            <pc:sldMk cId="3210030507" sldId="299"/>
            <ac:picMk id="5" creationId="{FF3E61E9-E976-A613-98C6-1AEB5D80EB12}"/>
          </ac:picMkLst>
        </pc:picChg>
      </pc:sldChg>
      <pc:sldChg chg="addSp delSp modSp new ord">
        <pc:chgData name="Shuntian Wang" userId="S::sh217225@dal.ca::5672acdd-31d8-41c2-9ec0-aec70cedfa33" providerId="AD" clId="Web-{94FAB8FE-4BBB-960C-96C7-8F5BA3BEDB96}" dt="2023-04-13T08:08:12.678" v="80" actId="1076"/>
        <pc:sldMkLst>
          <pc:docMk/>
          <pc:sldMk cId="865331358" sldId="300"/>
        </pc:sldMkLst>
        <pc:spChg chg="mod">
          <ac:chgData name="Shuntian Wang" userId="S::sh217225@dal.ca::5672acdd-31d8-41c2-9ec0-aec70cedfa33" providerId="AD" clId="Web-{94FAB8FE-4BBB-960C-96C7-8F5BA3BEDB96}" dt="2023-04-13T07:36:09.987" v="10" actId="20577"/>
          <ac:spMkLst>
            <pc:docMk/>
            <pc:sldMk cId="865331358" sldId="300"/>
            <ac:spMk id="2" creationId="{CAE33B78-624D-10EB-38A0-D86FA6A067F4}"/>
          </ac:spMkLst>
        </pc:spChg>
        <pc:spChg chg="del">
          <ac:chgData name="Shuntian Wang" userId="S::sh217225@dal.ca::5672acdd-31d8-41c2-9ec0-aec70cedfa33" providerId="AD" clId="Web-{94FAB8FE-4BBB-960C-96C7-8F5BA3BEDB96}" dt="2023-04-13T07:35:48.112" v="3"/>
          <ac:spMkLst>
            <pc:docMk/>
            <pc:sldMk cId="865331358" sldId="300"/>
            <ac:spMk id="3" creationId="{4E16B4B9-78F9-6F81-8506-B1A3E9F730B0}"/>
          </ac:spMkLst>
        </pc:spChg>
        <pc:spChg chg="add mod">
          <ac:chgData name="Shuntian Wang" userId="S::sh217225@dal.ca::5672acdd-31d8-41c2-9ec0-aec70cedfa33" providerId="AD" clId="Web-{94FAB8FE-4BBB-960C-96C7-8F5BA3BEDB96}" dt="2023-04-13T08:08:12.678" v="80" actId="1076"/>
          <ac:spMkLst>
            <pc:docMk/>
            <pc:sldMk cId="865331358" sldId="300"/>
            <ac:spMk id="5" creationId="{B06543D0-CBB4-6921-7CDC-3A5A060BE149}"/>
          </ac:spMkLst>
        </pc:spChg>
        <pc:picChg chg="add mod">
          <ac:chgData name="Shuntian Wang" userId="S::sh217225@dal.ca::5672acdd-31d8-41c2-9ec0-aec70cedfa33" providerId="AD" clId="Web-{94FAB8FE-4BBB-960C-96C7-8F5BA3BEDB96}" dt="2023-04-13T08:07:49.631" v="73" actId="1076"/>
          <ac:picMkLst>
            <pc:docMk/>
            <pc:sldMk cId="865331358" sldId="300"/>
            <ac:picMk id="4" creationId="{B94BBA14-FD64-6ECA-D309-57B7C33A5AD1}"/>
          </ac:picMkLst>
        </pc:picChg>
      </pc:sldChg>
      <pc:sldChg chg="modSp new ord">
        <pc:chgData name="Shuntian Wang" userId="S::sh217225@dal.ca::5672acdd-31d8-41c2-9ec0-aec70cedfa33" providerId="AD" clId="Web-{94FAB8FE-4BBB-960C-96C7-8F5BA3BEDB96}" dt="2023-04-13T09:38:33.261" v="253" actId="20577"/>
        <pc:sldMkLst>
          <pc:docMk/>
          <pc:sldMk cId="3371276643" sldId="301"/>
        </pc:sldMkLst>
        <pc:spChg chg="mod">
          <ac:chgData name="Shuntian Wang" userId="S::sh217225@dal.ca::5672acdd-31d8-41c2-9ec0-aec70cedfa33" providerId="AD" clId="Web-{94FAB8FE-4BBB-960C-96C7-8F5BA3BEDB96}" dt="2023-04-13T09:38:33.261" v="253" actId="20577"/>
          <ac:spMkLst>
            <pc:docMk/>
            <pc:sldMk cId="3371276643" sldId="301"/>
            <ac:spMk id="2" creationId="{6D669EFE-4313-41AD-4CDC-D6B42FBF0D9A}"/>
          </ac:spMkLst>
        </pc:spChg>
        <pc:spChg chg="mod">
          <ac:chgData name="Shuntian Wang" userId="S::sh217225@dal.ca::5672acdd-31d8-41c2-9ec0-aec70cedfa33" providerId="AD" clId="Web-{94FAB8FE-4BBB-960C-96C7-8F5BA3BEDB96}" dt="2023-04-13T07:48:55.317" v="25" actId="20577"/>
          <ac:spMkLst>
            <pc:docMk/>
            <pc:sldMk cId="3371276643" sldId="301"/>
            <ac:spMk id="3" creationId="{2BD2DBC0-6F7E-9621-03AC-87BF3C180C7B}"/>
          </ac:spMkLst>
        </pc:spChg>
      </pc:sldChg>
      <pc:sldChg chg="modSp new ord">
        <pc:chgData name="Shuntian Wang" userId="S::sh217225@dal.ca::5672acdd-31d8-41c2-9ec0-aec70cedfa33" providerId="AD" clId="Web-{94FAB8FE-4BBB-960C-96C7-8F5BA3BEDB96}" dt="2023-04-13T09:05:49.838" v="199" actId="20577"/>
        <pc:sldMkLst>
          <pc:docMk/>
          <pc:sldMk cId="833639960" sldId="302"/>
        </pc:sldMkLst>
        <pc:spChg chg="mod">
          <ac:chgData name="Shuntian Wang" userId="S::sh217225@dal.ca::5672acdd-31d8-41c2-9ec0-aec70cedfa33" providerId="AD" clId="Web-{94FAB8FE-4BBB-960C-96C7-8F5BA3BEDB96}" dt="2023-04-13T09:05:49.838" v="199" actId="20577"/>
          <ac:spMkLst>
            <pc:docMk/>
            <pc:sldMk cId="833639960" sldId="302"/>
            <ac:spMk id="2" creationId="{F2811E32-D20E-1DBF-06CB-55D604358A3D}"/>
          </ac:spMkLst>
        </pc:spChg>
        <pc:spChg chg="mod">
          <ac:chgData name="Shuntian Wang" userId="S::sh217225@dal.ca::5672acdd-31d8-41c2-9ec0-aec70cedfa33" providerId="AD" clId="Web-{94FAB8FE-4BBB-960C-96C7-8F5BA3BEDB96}" dt="2023-04-13T07:56:51.208" v="39" actId="20577"/>
          <ac:spMkLst>
            <pc:docMk/>
            <pc:sldMk cId="833639960" sldId="302"/>
            <ac:spMk id="3" creationId="{11611ED2-752D-208D-9315-D28773A50445}"/>
          </ac:spMkLst>
        </pc:spChg>
      </pc:sldChg>
      <pc:sldChg chg="modSp add replId">
        <pc:chgData name="Shuntian Wang" userId="S::sh217225@dal.ca::5672acdd-31d8-41c2-9ec0-aec70cedfa33" providerId="AD" clId="Web-{94FAB8FE-4BBB-960C-96C7-8F5BA3BEDB96}" dt="2023-04-13T09:05:57.260" v="200" actId="20577"/>
        <pc:sldMkLst>
          <pc:docMk/>
          <pc:sldMk cId="2053950636" sldId="303"/>
        </pc:sldMkLst>
        <pc:spChg chg="mod">
          <ac:chgData name="Shuntian Wang" userId="S::sh217225@dal.ca::5672acdd-31d8-41c2-9ec0-aec70cedfa33" providerId="AD" clId="Web-{94FAB8FE-4BBB-960C-96C7-8F5BA3BEDB96}" dt="2023-04-13T09:05:57.260" v="200" actId="20577"/>
          <ac:spMkLst>
            <pc:docMk/>
            <pc:sldMk cId="2053950636" sldId="303"/>
            <ac:spMk id="2" creationId="{F2811E32-D20E-1DBF-06CB-55D604358A3D}"/>
          </ac:spMkLst>
        </pc:spChg>
        <pc:spChg chg="mod">
          <ac:chgData name="Shuntian Wang" userId="S::sh217225@dal.ca::5672acdd-31d8-41c2-9ec0-aec70cedfa33" providerId="AD" clId="Web-{94FAB8FE-4BBB-960C-96C7-8F5BA3BEDB96}" dt="2023-04-13T07:57:38.380" v="60" actId="20577"/>
          <ac:spMkLst>
            <pc:docMk/>
            <pc:sldMk cId="2053950636" sldId="303"/>
            <ac:spMk id="3" creationId="{11611ED2-752D-208D-9315-D28773A50445}"/>
          </ac:spMkLst>
        </pc:spChg>
      </pc:sldChg>
      <pc:sldChg chg="modSp new">
        <pc:chgData name="Shuntian Wang" userId="S::sh217225@dal.ca::5672acdd-31d8-41c2-9ec0-aec70cedfa33" providerId="AD" clId="Web-{94FAB8FE-4BBB-960C-96C7-8F5BA3BEDB96}" dt="2023-04-13T09:12:07.229" v="213" actId="20577"/>
        <pc:sldMkLst>
          <pc:docMk/>
          <pc:sldMk cId="2650626766" sldId="304"/>
        </pc:sldMkLst>
        <pc:spChg chg="mod">
          <ac:chgData name="Shuntian Wang" userId="S::sh217225@dal.ca::5672acdd-31d8-41c2-9ec0-aec70cedfa33" providerId="AD" clId="Web-{94FAB8FE-4BBB-960C-96C7-8F5BA3BEDB96}" dt="2023-04-13T09:05:36.041" v="197" actId="20577"/>
          <ac:spMkLst>
            <pc:docMk/>
            <pc:sldMk cId="2650626766" sldId="304"/>
            <ac:spMk id="2" creationId="{965258D0-9785-A497-2DDC-A8E166297515}"/>
          </ac:spMkLst>
        </pc:spChg>
        <pc:spChg chg="mod">
          <ac:chgData name="Shuntian Wang" userId="S::sh217225@dal.ca::5672acdd-31d8-41c2-9ec0-aec70cedfa33" providerId="AD" clId="Web-{94FAB8FE-4BBB-960C-96C7-8F5BA3BEDB96}" dt="2023-04-13T09:12:07.229" v="213" actId="20577"/>
          <ac:spMkLst>
            <pc:docMk/>
            <pc:sldMk cId="2650626766" sldId="304"/>
            <ac:spMk id="3" creationId="{9C7A1C7B-2DAC-5918-9F9F-82D6B9AB98EA}"/>
          </ac:spMkLst>
        </pc:spChg>
      </pc:sldChg>
      <pc:sldChg chg="modSp new ord">
        <pc:chgData name="Shuntian Wang" userId="S::sh217225@dal.ca::5672acdd-31d8-41c2-9ec0-aec70cedfa33" providerId="AD" clId="Web-{94FAB8FE-4BBB-960C-96C7-8F5BA3BEDB96}" dt="2023-04-13T08:53:02.829" v="194" actId="20577"/>
        <pc:sldMkLst>
          <pc:docMk/>
          <pc:sldMk cId="897653925" sldId="305"/>
        </pc:sldMkLst>
        <pc:spChg chg="mod">
          <ac:chgData name="Shuntian Wang" userId="S::sh217225@dal.ca::5672acdd-31d8-41c2-9ec0-aec70cedfa33" providerId="AD" clId="Web-{94FAB8FE-4BBB-960C-96C7-8F5BA3BEDB96}" dt="2023-04-13T08:24:52.900" v="158" actId="20577"/>
          <ac:spMkLst>
            <pc:docMk/>
            <pc:sldMk cId="897653925" sldId="305"/>
            <ac:spMk id="2" creationId="{F23CE925-07D8-9187-C122-55383453E3E8}"/>
          </ac:spMkLst>
        </pc:spChg>
        <pc:spChg chg="mod">
          <ac:chgData name="Shuntian Wang" userId="S::sh217225@dal.ca::5672acdd-31d8-41c2-9ec0-aec70cedfa33" providerId="AD" clId="Web-{94FAB8FE-4BBB-960C-96C7-8F5BA3BEDB96}" dt="2023-04-13T08:53:02.829" v="194" actId="20577"/>
          <ac:spMkLst>
            <pc:docMk/>
            <pc:sldMk cId="897653925" sldId="305"/>
            <ac:spMk id="3" creationId="{0C12AA20-1256-1DB3-EFAF-83826E817A29}"/>
          </ac:spMkLst>
        </pc:spChg>
      </pc:sldChg>
      <pc:sldChg chg="modSp new ord">
        <pc:chgData name="Shuntian Wang" userId="S::sh217225@dal.ca::5672acdd-31d8-41c2-9ec0-aec70cedfa33" providerId="AD" clId="Web-{94FAB8FE-4BBB-960C-96C7-8F5BA3BEDB96}" dt="2023-04-13T08:47:39.720" v="191" actId="20577"/>
        <pc:sldMkLst>
          <pc:docMk/>
          <pc:sldMk cId="738876443" sldId="306"/>
        </pc:sldMkLst>
        <pc:spChg chg="mod">
          <ac:chgData name="Shuntian Wang" userId="S::sh217225@dal.ca::5672acdd-31d8-41c2-9ec0-aec70cedfa33" providerId="AD" clId="Web-{94FAB8FE-4BBB-960C-96C7-8F5BA3BEDB96}" dt="2023-04-13T08:46:06.157" v="185" actId="20577"/>
          <ac:spMkLst>
            <pc:docMk/>
            <pc:sldMk cId="738876443" sldId="306"/>
            <ac:spMk id="2" creationId="{F6F34D1B-CB36-795E-03DE-90B70F61787D}"/>
          </ac:spMkLst>
        </pc:spChg>
        <pc:spChg chg="mod">
          <ac:chgData name="Shuntian Wang" userId="S::sh217225@dal.ca::5672acdd-31d8-41c2-9ec0-aec70cedfa33" providerId="AD" clId="Web-{94FAB8FE-4BBB-960C-96C7-8F5BA3BEDB96}" dt="2023-04-13T08:47:39.720" v="191" actId="20577"/>
          <ac:spMkLst>
            <pc:docMk/>
            <pc:sldMk cId="738876443" sldId="306"/>
            <ac:spMk id="3" creationId="{82BBDC78-D4EC-BB16-07C4-B7DFA1CCF695}"/>
          </ac:spMkLst>
        </pc:spChg>
      </pc:sldChg>
      <pc:sldChg chg="addSp modSp new ord">
        <pc:chgData name="Shuntian Wang" userId="S::sh217225@dal.ca::5672acdd-31d8-41c2-9ec0-aec70cedfa33" providerId="AD" clId="Web-{94FAB8FE-4BBB-960C-96C7-8F5BA3BEDB96}" dt="2023-04-13T09:26:05.854" v="226" actId="20577"/>
        <pc:sldMkLst>
          <pc:docMk/>
          <pc:sldMk cId="2879460171" sldId="307"/>
        </pc:sldMkLst>
        <pc:spChg chg="mod">
          <ac:chgData name="Shuntian Wang" userId="S::sh217225@dal.ca::5672acdd-31d8-41c2-9ec0-aec70cedfa33" providerId="AD" clId="Web-{94FAB8FE-4BBB-960C-96C7-8F5BA3BEDB96}" dt="2023-04-13T09:21:13.588" v="220" actId="20577"/>
          <ac:spMkLst>
            <pc:docMk/>
            <pc:sldMk cId="2879460171" sldId="307"/>
            <ac:spMk id="2" creationId="{5CDEC9AD-B6F8-7A78-A90F-2CEE57A714B8}"/>
          </ac:spMkLst>
        </pc:spChg>
        <pc:spChg chg="mod">
          <ac:chgData name="Shuntian Wang" userId="S::sh217225@dal.ca::5672acdd-31d8-41c2-9ec0-aec70cedfa33" providerId="AD" clId="Web-{94FAB8FE-4BBB-960C-96C7-8F5BA3BEDB96}" dt="2023-04-13T09:26:05.854" v="226" actId="20577"/>
          <ac:spMkLst>
            <pc:docMk/>
            <pc:sldMk cId="2879460171" sldId="307"/>
            <ac:spMk id="3" creationId="{5723DDA1-0DB3-09D0-7A93-288B8D68F855}"/>
          </ac:spMkLst>
        </pc:spChg>
        <pc:picChg chg="add mod">
          <ac:chgData name="Shuntian Wang" userId="S::sh217225@dal.ca::5672acdd-31d8-41c2-9ec0-aec70cedfa33" providerId="AD" clId="Web-{94FAB8FE-4BBB-960C-96C7-8F5BA3BEDB96}" dt="2023-04-13T09:22:36.369" v="223" actId="1076"/>
          <ac:picMkLst>
            <pc:docMk/>
            <pc:sldMk cId="2879460171" sldId="307"/>
            <ac:picMk id="4" creationId="{C2E7381C-F36B-58EF-FC05-D5B40263A961}"/>
          </ac:picMkLst>
        </pc:picChg>
      </pc:sldChg>
      <pc:sldChg chg="modSp new ord">
        <pc:chgData name="Shuntian Wang" userId="S::sh217225@dal.ca::5672acdd-31d8-41c2-9ec0-aec70cedfa33" providerId="AD" clId="Web-{94FAB8FE-4BBB-960C-96C7-8F5BA3BEDB96}" dt="2023-04-13T09:36:28.807" v="242" actId="20577"/>
        <pc:sldMkLst>
          <pc:docMk/>
          <pc:sldMk cId="2193522476" sldId="308"/>
        </pc:sldMkLst>
        <pc:spChg chg="mod">
          <ac:chgData name="Shuntian Wang" userId="S::sh217225@dal.ca::5672acdd-31d8-41c2-9ec0-aec70cedfa33" providerId="AD" clId="Web-{94FAB8FE-4BBB-960C-96C7-8F5BA3BEDB96}" dt="2023-04-13T09:36:28.807" v="242" actId="20577"/>
          <ac:spMkLst>
            <pc:docMk/>
            <pc:sldMk cId="2193522476" sldId="308"/>
            <ac:spMk id="2" creationId="{3FB60C2E-F66F-6F73-118B-3301041633DC}"/>
          </ac:spMkLst>
        </pc:spChg>
        <pc:spChg chg="mod">
          <ac:chgData name="Shuntian Wang" userId="S::sh217225@dal.ca::5672acdd-31d8-41c2-9ec0-aec70cedfa33" providerId="AD" clId="Web-{94FAB8FE-4BBB-960C-96C7-8F5BA3BEDB96}" dt="2023-04-13T09:30:53.760" v="234" actId="20577"/>
          <ac:spMkLst>
            <pc:docMk/>
            <pc:sldMk cId="2193522476" sldId="308"/>
            <ac:spMk id="3" creationId="{3A796994-762B-3166-0D67-62A3EB41A152}"/>
          </ac:spMkLst>
        </pc:spChg>
      </pc:sldChg>
      <pc:sldChg chg="modSp new">
        <pc:chgData name="Shuntian Wang" userId="S::sh217225@dal.ca::5672acdd-31d8-41c2-9ec0-aec70cedfa33" providerId="AD" clId="Web-{94FAB8FE-4BBB-960C-96C7-8F5BA3BEDB96}" dt="2023-04-13T09:42:18.683" v="271" actId="20577"/>
        <pc:sldMkLst>
          <pc:docMk/>
          <pc:sldMk cId="3649812675" sldId="309"/>
        </pc:sldMkLst>
        <pc:spChg chg="mod">
          <ac:chgData name="Shuntian Wang" userId="S::sh217225@dal.ca::5672acdd-31d8-41c2-9ec0-aec70cedfa33" providerId="AD" clId="Web-{94FAB8FE-4BBB-960C-96C7-8F5BA3BEDB96}" dt="2023-04-13T09:40:29.011" v="257" actId="20577"/>
          <ac:spMkLst>
            <pc:docMk/>
            <pc:sldMk cId="3649812675" sldId="309"/>
            <ac:spMk id="2" creationId="{F378BB9A-84B7-2CB1-EF41-EB84D9208DA0}"/>
          </ac:spMkLst>
        </pc:spChg>
        <pc:spChg chg="mod">
          <ac:chgData name="Shuntian Wang" userId="S::sh217225@dal.ca::5672acdd-31d8-41c2-9ec0-aec70cedfa33" providerId="AD" clId="Web-{94FAB8FE-4BBB-960C-96C7-8F5BA3BEDB96}" dt="2023-04-13T09:42:18.683" v="271" actId="20577"/>
          <ac:spMkLst>
            <pc:docMk/>
            <pc:sldMk cId="3649812675" sldId="309"/>
            <ac:spMk id="3" creationId="{7C619080-CB0A-65F7-5FA6-F03D3E135BDC}"/>
          </ac:spMkLst>
        </pc:spChg>
      </pc:sldChg>
      <pc:sldChg chg="addSp delSp modSp add replId">
        <pc:chgData name="Shuntian Wang" userId="S::sh217225@dal.ca::5672acdd-31d8-41c2-9ec0-aec70cedfa33" providerId="AD" clId="Web-{94FAB8FE-4BBB-960C-96C7-8F5BA3BEDB96}" dt="2023-04-13T09:43:58.074" v="287"/>
        <pc:sldMkLst>
          <pc:docMk/>
          <pc:sldMk cId="1845511440" sldId="310"/>
        </pc:sldMkLst>
        <pc:spChg chg="mod">
          <ac:chgData name="Shuntian Wang" userId="S::sh217225@dal.ca::5672acdd-31d8-41c2-9ec0-aec70cedfa33" providerId="AD" clId="Web-{94FAB8FE-4BBB-960C-96C7-8F5BA3BEDB96}" dt="2023-04-13T09:42:56.558" v="279" actId="20577"/>
          <ac:spMkLst>
            <pc:docMk/>
            <pc:sldMk cId="1845511440" sldId="310"/>
            <ac:spMk id="2" creationId="{F378BB9A-84B7-2CB1-EF41-EB84D9208DA0}"/>
          </ac:spMkLst>
        </pc:spChg>
        <pc:spChg chg="mod">
          <ac:chgData name="Shuntian Wang" userId="S::sh217225@dal.ca::5672acdd-31d8-41c2-9ec0-aec70cedfa33" providerId="AD" clId="Web-{94FAB8FE-4BBB-960C-96C7-8F5BA3BEDB96}" dt="2023-04-13T09:43:51.449" v="283" actId="20577"/>
          <ac:spMkLst>
            <pc:docMk/>
            <pc:sldMk cId="1845511440" sldId="310"/>
            <ac:spMk id="3" creationId="{7C619080-CB0A-65F7-5FA6-F03D3E135BDC}"/>
          </ac:spMkLst>
        </pc:spChg>
        <pc:spChg chg="add del mod">
          <ac:chgData name="Shuntian Wang" userId="S::sh217225@dal.ca::5672acdd-31d8-41c2-9ec0-aec70cedfa33" providerId="AD" clId="Web-{94FAB8FE-4BBB-960C-96C7-8F5BA3BEDB96}" dt="2023-04-13T09:43:58.074" v="287"/>
          <ac:spMkLst>
            <pc:docMk/>
            <pc:sldMk cId="1845511440" sldId="310"/>
            <ac:spMk id="4" creationId="{E422F98C-7B59-E0DF-74A7-0170BE7EC880}"/>
          </ac:spMkLst>
        </pc:spChg>
      </pc:sldChg>
      <pc:sldChg chg="modSp add replId">
        <pc:chgData name="Shuntian Wang" userId="S::sh217225@dal.ca::5672acdd-31d8-41c2-9ec0-aec70cedfa33" providerId="AD" clId="Web-{94FAB8FE-4BBB-960C-96C7-8F5BA3BEDB96}" dt="2023-04-13T09:44:26.589" v="295" actId="20577"/>
        <pc:sldMkLst>
          <pc:docMk/>
          <pc:sldMk cId="911029222" sldId="311"/>
        </pc:sldMkLst>
        <pc:spChg chg="mod">
          <ac:chgData name="Shuntian Wang" userId="S::sh217225@dal.ca::5672acdd-31d8-41c2-9ec0-aec70cedfa33" providerId="AD" clId="Web-{94FAB8FE-4BBB-960C-96C7-8F5BA3BEDB96}" dt="2023-04-13T09:44:08.480" v="291" actId="20577"/>
          <ac:spMkLst>
            <pc:docMk/>
            <pc:sldMk cId="911029222" sldId="311"/>
            <ac:spMk id="2" creationId="{F378BB9A-84B7-2CB1-EF41-EB84D9208DA0}"/>
          </ac:spMkLst>
        </pc:spChg>
        <pc:spChg chg="mod">
          <ac:chgData name="Shuntian Wang" userId="S::sh217225@dal.ca::5672acdd-31d8-41c2-9ec0-aec70cedfa33" providerId="AD" clId="Web-{94FAB8FE-4BBB-960C-96C7-8F5BA3BEDB96}" dt="2023-04-13T09:44:26.589" v="295" actId="20577"/>
          <ac:spMkLst>
            <pc:docMk/>
            <pc:sldMk cId="911029222" sldId="311"/>
            <ac:spMk id="3" creationId="{7C619080-CB0A-65F7-5FA6-F03D3E135BDC}"/>
          </ac:spMkLst>
        </pc:spChg>
      </pc:sldChg>
      <pc:sldChg chg="modSp add ord replId">
        <pc:chgData name="Shuntian Wang" userId="S::sh217225@dal.ca::5672acdd-31d8-41c2-9ec0-aec70cedfa33" providerId="AD" clId="Web-{94FAB8FE-4BBB-960C-96C7-8F5BA3BEDB96}" dt="2023-04-13T09:45:04.246" v="300" actId="20577"/>
        <pc:sldMkLst>
          <pc:docMk/>
          <pc:sldMk cId="2922563013" sldId="312"/>
        </pc:sldMkLst>
        <pc:spChg chg="mod">
          <ac:chgData name="Shuntian Wang" userId="S::sh217225@dal.ca::5672acdd-31d8-41c2-9ec0-aec70cedfa33" providerId="AD" clId="Web-{94FAB8FE-4BBB-960C-96C7-8F5BA3BEDB96}" dt="2023-04-13T09:45:04.246" v="300" actId="20577"/>
          <ac:spMkLst>
            <pc:docMk/>
            <pc:sldMk cId="2922563013" sldId="312"/>
            <ac:spMk id="150" creationId="{00000000-0000-0000-0000-000000000000}"/>
          </ac:spMkLst>
        </pc:spChg>
      </pc:sldChg>
    </pc:docChg>
  </pc:docChgLst>
  <pc:docChgLst>
    <pc:chgData name="Shuntian Wang" userId="S::sh217225@dal.ca::5672acdd-31d8-41c2-9ec0-aec70cedfa33" providerId="AD" clId="Web-{C9C015B6-2DC4-9CE4-2E1A-DD558E4C4666}"/>
    <pc:docChg chg="addSld delSld modSld sldOrd">
      <pc:chgData name="Shuntian Wang" userId="S::sh217225@dal.ca::5672acdd-31d8-41c2-9ec0-aec70cedfa33" providerId="AD" clId="Web-{C9C015B6-2DC4-9CE4-2E1A-DD558E4C4666}" dt="2023-04-12T14:56:21.953" v="290" actId="20577"/>
      <pc:docMkLst>
        <pc:docMk/>
      </pc:docMkLst>
      <pc:sldChg chg="modSp">
        <pc:chgData name="Shuntian Wang" userId="S::sh217225@dal.ca::5672acdd-31d8-41c2-9ec0-aec70cedfa33" providerId="AD" clId="Web-{C9C015B6-2DC4-9CE4-2E1A-DD558E4C4666}" dt="2023-04-12T14:16:31.860" v="80" actId="20577"/>
        <pc:sldMkLst>
          <pc:docMk/>
          <pc:sldMk cId="0" sldId="260"/>
        </pc:sldMkLst>
        <pc:spChg chg="mod">
          <ac:chgData name="Shuntian Wang" userId="S::sh217225@dal.ca::5672acdd-31d8-41c2-9ec0-aec70cedfa33" providerId="AD" clId="Web-{C9C015B6-2DC4-9CE4-2E1A-DD558E4C4666}" dt="2023-04-12T14:16:31.860" v="80" actId="20577"/>
          <ac:spMkLst>
            <pc:docMk/>
            <pc:sldMk cId="0" sldId="260"/>
            <ac:spMk id="79" creationId="{00000000-0000-0000-0000-000000000000}"/>
          </ac:spMkLst>
        </pc:spChg>
      </pc:sldChg>
      <pc:sldChg chg="modSp">
        <pc:chgData name="Shuntian Wang" userId="S::sh217225@dal.ca::5672acdd-31d8-41c2-9ec0-aec70cedfa33" providerId="AD" clId="Web-{C9C015B6-2DC4-9CE4-2E1A-DD558E4C4666}" dt="2023-04-12T14:18:18.515" v="89" actId="20577"/>
        <pc:sldMkLst>
          <pc:docMk/>
          <pc:sldMk cId="0" sldId="262"/>
        </pc:sldMkLst>
        <pc:spChg chg="mod">
          <ac:chgData name="Shuntian Wang" userId="S::sh217225@dal.ca::5672acdd-31d8-41c2-9ec0-aec70cedfa33" providerId="AD" clId="Web-{C9C015B6-2DC4-9CE4-2E1A-DD558E4C4666}" dt="2023-04-12T14:18:18.515" v="89" actId="20577"/>
          <ac:spMkLst>
            <pc:docMk/>
            <pc:sldMk cId="0" sldId="262"/>
            <ac:spMk id="91" creationId="{00000000-0000-0000-0000-000000000000}"/>
          </ac:spMkLst>
        </pc:spChg>
        <pc:spChg chg="mod">
          <ac:chgData name="Shuntian Wang" userId="S::sh217225@dal.ca::5672acdd-31d8-41c2-9ec0-aec70cedfa33" providerId="AD" clId="Web-{C9C015B6-2DC4-9CE4-2E1A-DD558E4C4666}" dt="2023-04-12T12:22:23.816" v="73" actId="20577"/>
          <ac:spMkLst>
            <pc:docMk/>
            <pc:sldMk cId="0" sldId="262"/>
            <ac:spMk id="92" creationId="{00000000-0000-0000-0000-000000000000}"/>
          </ac:spMkLst>
        </pc:spChg>
      </pc:sldChg>
      <pc:sldChg chg="del">
        <pc:chgData name="Shuntian Wang" userId="S::sh217225@dal.ca::5672acdd-31d8-41c2-9ec0-aec70cedfa33" providerId="AD" clId="Web-{C9C015B6-2DC4-9CE4-2E1A-DD558E4C4666}" dt="2023-04-12T14:23:10.996" v="96"/>
        <pc:sldMkLst>
          <pc:docMk/>
          <pc:sldMk cId="0" sldId="264"/>
        </pc:sldMkLst>
      </pc:sldChg>
      <pc:sldChg chg="del">
        <pc:chgData name="Shuntian Wang" userId="S::sh217225@dal.ca::5672acdd-31d8-41c2-9ec0-aec70cedfa33" providerId="AD" clId="Web-{C9C015B6-2DC4-9CE4-2E1A-DD558E4C4666}" dt="2023-04-12T14:23:13.668" v="97"/>
        <pc:sldMkLst>
          <pc:docMk/>
          <pc:sldMk cId="0" sldId="265"/>
        </pc:sldMkLst>
      </pc:sldChg>
      <pc:sldChg chg="modSp ord">
        <pc:chgData name="Shuntian Wang" userId="S::sh217225@dal.ca::5672acdd-31d8-41c2-9ec0-aec70cedfa33" providerId="AD" clId="Web-{C9C015B6-2DC4-9CE4-2E1A-DD558E4C4666}" dt="2023-04-12T14:54:18.548" v="262" actId="20577"/>
        <pc:sldMkLst>
          <pc:docMk/>
          <pc:sldMk cId="0" sldId="266"/>
        </pc:sldMkLst>
        <pc:spChg chg="mod">
          <ac:chgData name="Shuntian Wang" userId="S::sh217225@dal.ca::5672acdd-31d8-41c2-9ec0-aec70cedfa33" providerId="AD" clId="Web-{C9C015B6-2DC4-9CE4-2E1A-DD558E4C4666}" dt="2023-04-12T14:54:18.548" v="262" actId="20577"/>
          <ac:spMkLst>
            <pc:docMk/>
            <pc:sldMk cId="0" sldId="266"/>
            <ac:spMk id="116" creationId="{00000000-0000-0000-0000-000000000000}"/>
          </ac:spMkLst>
        </pc:spChg>
        <pc:spChg chg="mod">
          <ac:chgData name="Shuntian Wang" userId="S::sh217225@dal.ca::5672acdd-31d8-41c2-9ec0-aec70cedfa33" providerId="AD" clId="Web-{C9C015B6-2DC4-9CE4-2E1A-DD558E4C4666}" dt="2023-04-12T14:54:01.470" v="261" actId="20577"/>
          <ac:spMkLst>
            <pc:docMk/>
            <pc:sldMk cId="0" sldId="266"/>
            <ac:spMk id="117" creationId="{00000000-0000-0000-0000-000000000000}"/>
          </ac:spMkLst>
        </pc:spChg>
      </pc:sldChg>
      <pc:sldChg chg="ord">
        <pc:chgData name="Shuntian Wang" userId="S::sh217225@dal.ca::5672acdd-31d8-41c2-9ec0-aec70cedfa33" providerId="AD" clId="Web-{C9C015B6-2DC4-9CE4-2E1A-DD558E4C4666}" dt="2023-04-12T14:55:53.828" v="278"/>
        <pc:sldMkLst>
          <pc:docMk/>
          <pc:sldMk cId="0" sldId="267"/>
        </pc:sldMkLst>
      </pc:sldChg>
      <pc:sldChg chg="modSp ord">
        <pc:chgData name="Shuntian Wang" userId="S::sh217225@dal.ca::5672acdd-31d8-41c2-9ec0-aec70cedfa33" providerId="AD" clId="Web-{C9C015B6-2DC4-9CE4-2E1A-DD558E4C4666}" dt="2023-04-12T14:56:21.953" v="290" actId="20577"/>
        <pc:sldMkLst>
          <pc:docMk/>
          <pc:sldMk cId="0" sldId="269"/>
        </pc:sldMkLst>
        <pc:spChg chg="mod">
          <ac:chgData name="Shuntian Wang" userId="S::sh217225@dal.ca::5672acdd-31d8-41c2-9ec0-aec70cedfa33" providerId="AD" clId="Web-{C9C015B6-2DC4-9CE4-2E1A-DD558E4C4666}" dt="2023-04-12T14:56:21.953" v="290" actId="20577"/>
          <ac:spMkLst>
            <pc:docMk/>
            <pc:sldMk cId="0" sldId="269"/>
            <ac:spMk id="132" creationId="{00000000-0000-0000-0000-000000000000}"/>
          </ac:spMkLst>
        </pc:spChg>
        <pc:spChg chg="mod">
          <ac:chgData name="Shuntian Wang" userId="S::sh217225@dal.ca::5672acdd-31d8-41c2-9ec0-aec70cedfa33" providerId="AD" clId="Web-{C9C015B6-2DC4-9CE4-2E1A-DD558E4C4666}" dt="2023-04-12T14:55:33.203" v="275" actId="20577"/>
          <ac:spMkLst>
            <pc:docMk/>
            <pc:sldMk cId="0" sldId="269"/>
            <ac:spMk id="133" creationId="{00000000-0000-0000-0000-000000000000}"/>
          </ac:spMkLst>
        </pc:spChg>
      </pc:sldChg>
      <pc:sldChg chg="modSp">
        <pc:chgData name="Shuntian Wang" userId="S::sh217225@dal.ca::5672acdd-31d8-41c2-9ec0-aec70cedfa33" providerId="AD" clId="Web-{C9C015B6-2DC4-9CE4-2E1A-DD558E4C4666}" dt="2023-04-12T14:16:04.439" v="77" actId="20577"/>
        <pc:sldMkLst>
          <pc:docMk/>
          <pc:sldMk cId="1567516773" sldId="280"/>
        </pc:sldMkLst>
        <pc:spChg chg="mod">
          <ac:chgData name="Shuntian Wang" userId="S::sh217225@dal.ca::5672acdd-31d8-41c2-9ec0-aec70cedfa33" providerId="AD" clId="Web-{C9C015B6-2DC4-9CE4-2E1A-DD558E4C4666}" dt="2023-04-12T14:16:04.439" v="77" actId="20577"/>
          <ac:spMkLst>
            <pc:docMk/>
            <pc:sldMk cId="1567516773" sldId="280"/>
            <ac:spMk id="2" creationId="{703653DE-EE10-7548-984A-1E8647057496}"/>
          </ac:spMkLst>
        </pc:spChg>
      </pc:sldChg>
      <pc:sldChg chg="addSp delSp modSp">
        <pc:chgData name="Shuntian Wang" userId="S::sh217225@dal.ca::5672acdd-31d8-41c2-9ec0-aec70cedfa33" providerId="AD" clId="Web-{C9C015B6-2DC4-9CE4-2E1A-DD558E4C4666}" dt="2023-04-12T12:07:52.391" v="63" actId="1076"/>
        <pc:sldMkLst>
          <pc:docMk/>
          <pc:sldMk cId="3832359550" sldId="283"/>
        </pc:sldMkLst>
        <pc:spChg chg="del mod">
          <ac:chgData name="Shuntian Wang" userId="S::sh217225@dal.ca::5672acdd-31d8-41c2-9ec0-aec70cedfa33" providerId="AD" clId="Web-{C9C015B6-2DC4-9CE4-2E1A-DD558E4C4666}" dt="2023-04-12T12:07:45.032" v="59"/>
          <ac:spMkLst>
            <pc:docMk/>
            <pc:sldMk cId="3832359550" sldId="283"/>
            <ac:spMk id="3" creationId="{FE033353-FA5B-9D11-E911-3C47EAC9C4F8}"/>
          </ac:spMkLst>
        </pc:spChg>
        <pc:picChg chg="add mod">
          <ac:chgData name="Shuntian Wang" userId="S::sh217225@dal.ca::5672acdd-31d8-41c2-9ec0-aec70cedfa33" providerId="AD" clId="Web-{C9C015B6-2DC4-9CE4-2E1A-DD558E4C4666}" dt="2023-04-12T12:07:52.391" v="63" actId="1076"/>
          <ac:picMkLst>
            <pc:docMk/>
            <pc:sldMk cId="3832359550" sldId="283"/>
            <ac:picMk id="4" creationId="{45B83080-4138-2119-C581-077BD75A3ACE}"/>
          </ac:picMkLst>
        </pc:picChg>
      </pc:sldChg>
      <pc:sldChg chg="new del">
        <pc:chgData name="Shuntian Wang" userId="S::sh217225@dal.ca::5672acdd-31d8-41c2-9ec0-aec70cedfa33" providerId="AD" clId="Web-{C9C015B6-2DC4-9CE4-2E1A-DD558E4C4666}" dt="2023-04-12T11:33:29.988" v="8"/>
        <pc:sldMkLst>
          <pc:docMk/>
          <pc:sldMk cId="1905017338" sldId="284"/>
        </pc:sldMkLst>
      </pc:sldChg>
      <pc:sldChg chg="modSp add replId">
        <pc:chgData name="Shuntian Wang" userId="S::sh217225@dal.ca::5672acdd-31d8-41c2-9ec0-aec70cedfa33" providerId="AD" clId="Web-{C9C015B6-2DC4-9CE4-2E1A-DD558E4C4666}" dt="2023-04-12T12:04:31.728" v="38" actId="20577"/>
        <pc:sldMkLst>
          <pc:docMk/>
          <pc:sldMk cId="3460516247" sldId="285"/>
        </pc:sldMkLst>
        <pc:spChg chg="mod">
          <ac:chgData name="Shuntian Wang" userId="S::sh217225@dal.ca::5672acdd-31d8-41c2-9ec0-aec70cedfa33" providerId="AD" clId="Web-{C9C015B6-2DC4-9CE4-2E1A-DD558E4C4666}" dt="2023-04-12T11:57:43.369" v="22" actId="20577"/>
          <ac:spMkLst>
            <pc:docMk/>
            <pc:sldMk cId="3460516247" sldId="285"/>
            <ac:spMk id="2" creationId="{530AA195-5EC7-AB76-F880-B15CAAD155B5}"/>
          </ac:spMkLst>
        </pc:spChg>
        <pc:spChg chg="mod">
          <ac:chgData name="Shuntian Wang" userId="S::sh217225@dal.ca::5672acdd-31d8-41c2-9ec0-aec70cedfa33" providerId="AD" clId="Web-{C9C015B6-2DC4-9CE4-2E1A-DD558E4C4666}" dt="2023-04-12T12:04:31.728" v="38" actId="20577"/>
          <ac:spMkLst>
            <pc:docMk/>
            <pc:sldMk cId="3460516247" sldId="285"/>
            <ac:spMk id="3" creationId="{FEC02765-D39D-9142-FE40-9F427C948723}"/>
          </ac:spMkLst>
        </pc:spChg>
      </pc:sldChg>
      <pc:sldChg chg="addSp delSp modSp add del replId">
        <pc:chgData name="Shuntian Wang" userId="S::sh217225@dal.ca::5672acdd-31d8-41c2-9ec0-aec70cedfa33" providerId="AD" clId="Web-{C9C015B6-2DC4-9CE4-2E1A-DD558E4C4666}" dt="2023-04-12T12:05:32.417" v="44"/>
        <pc:sldMkLst>
          <pc:docMk/>
          <pc:sldMk cId="2195707767" sldId="286"/>
        </pc:sldMkLst>
        <pc:spChg chg="mod">
          <ac:chgData name="Shuntian Wang" userId="S::sh217225@dal.ca::5672acdd-31d8-41c2-9ec0-aec70cedfa33" providerId="AD" clId="Web-{C9C015B6-2DC4-9CE4-2E1A-DD558E4C4666}" dt="2023-04-12T12:04:38.166" v="39" actId="20577"/>
          <ac:spMkLst>
            <pc:docMk/>
            <pc:sldMk cId="2195707767" sldId="286"/>
            <ac:spMk id="3" creationId="{FEC02765-D39D-9142-FE40-9F427C948723}"/>
          </ac:spMkLst>
        </pc:spChg>
        <pc:spChg chg="add del mod">
          <ac:chgData name="Shuntian Wang" userId="S::sh217225@dal.ca::5672acdd-31d8-41c2-9ec0-aec70cedfa33" providerId="AD" clId="Web-{C9C015B6-2DC4-9CE4-2E1A-DD558E4C4666}" dt="2023-04-12T12:05:25.667" v="43"/>
          <ac:spMkLst>
            <pc:docMk/>
            <pc:sldMk cId="2195707767" sldId="286"/>
            <ac:spMk id="4" creationId="{B0B334CA-7FC8-8F46-823F-2B370E45EE59}"/>
          </ac:spMkLst>
        </pc:spChg>
      </pc:sldChg>
      <pc:sldChg chg="modSp add ord replId">
        <pc:chgData name="Shuntian Wang" userId="S::sh217225@dal.ca::5672acdd-31d8-41c2-9ec0-aec70cedfa33" providerId="AD" clId="Web-{C9C015B6-2DC4-9CE4-2E1A-DD558E4C4666}" dt="2023-04-12T12:06:07.122" v="55" actId="20577"/>
        <pc:sldMkLst>
          <pc:docMk/>
          <pc:sldMk cId="3113780872" sldId="286"/>
        </pc:sldMkLst>
        <pc:spChg chg="mod">
          <ac:chgData name="Shuntian Wang" userId="S::sh217225@dal.ca::5672acdd-31d8-41c2-9ec0-aec70cedfa33" providerId="AD" clId="Web-{C9C015B6-2DC4-9CE4-2E1A-DD558E4C4666}" dt="2023-04-12T12:05:46.121" v="49" actId="20577"/>
          <ac:spMkLst>
            <pc:docMk/>
            <pc:sldMk cId="3113780872" sldId="286"/>
            <ac:spMk id="2" creationId="{530AA195-5EC7-AB76-F880-B15CAAD155B5}"/>
          </ac:spMkLst>
        </pc:spChg>
        <pc:spChg chg="mod">
          <ac:chgData name="Shuntian Wang" userId="S::sh217225@dal.ca::5672acdd-31d8-41c2-9ec0-aec70cedfa33" providerId="AD" clId="Web-{C9C015B6-2DC4-9CE4-2E1A-DD558E4C4666}" dt="2023-04-12T12:06:07.122" v="55" actId="20577"/>
          <ac:spMkLst>
            <pc:docMk/>
            <pc:sldMk cId="3113780872" sldId="286"/>
            <ac:spMk id="3" creationId="{FEC02765-D39D-9142-FE40-9F427C948723}"/>
          </ac:spMkLst>
        </pc:spChg>
      </pc:sldChg>
      <pc:sldChg chg="modSp add ord replId">
        <pc:chgData name="Shuntian Wang" userId="S::sh217225@dal.ca::5672acdd-31d8-41c2-9ec0-aec70cedfa33" providerId="AD" clId="Web-{C9C015B6-2DC4-9CE4-2E1A-DD558E4C4666}" dt="2023-04-12T12:09:37.067" v="67" actId="20577"/>
        <pc:sldMkLst>
          <pc:docMk/>
          <pc:sldMk cId="3412962637" sldId="287"/>
        </pc:sldMkLst>
        <pc:spChg chg="mod">
          <ac:chgData name="Shuntian Wang" userId="S::sh217225@dal.ca::5672acdd-31d8-41c2-9ec0-aec70cedfa33" providerId="AD" clId="Web-{C9C015B6-2DC4-9CE4-2E1A-DD558E4C4666}" dt="2023-04-12T12:09:37.067" v="67" actId="20577"/>
          <ac:spMkLst>
            <pc:docMk/>
            <pc:sldMk cId="3412962637" sldId="287"/>
            <ac:spMk id="2" creationId="{FCF01883-85D7-E941-DF1C-D7CC29A51360}"/>
          </ac:spMkLst>
        </pc:spChg>
      </pc:sldChg>
      <pc:sldChg chg="modSp new">
        <pc:chgData name="Shuntian Wang" userId="S::sh217225@dal.ca::5672acdd-31d8-41c2-9ec0-aec70cedfa33" providerId="AD" clId="Web-{C9C015B6-2DC4-9CE4-2E1A-DD558E4C4666}" dt="2023-04-12T14:18:40.562" v="95" actId="20577"/>
        <pc:sldMkLst>
          <pc:docMk/>
          <pc:sldMk cId="507934010" sldId="288"/>
        </pc:sldMkLst>
        <pc:spChg chg="mod">
          <ac:chgData name="Shuntian Wang" userId="S::sh217225@dal.ca::5672acdd-31d8-41c2-9ec0-aec70cedfa33" providerId="AD" clId="Web-{C9C015B6-2DC4-9CE4-2E1A-DD558E4C4666}" dt="2023-04-12T14:18:40.562" v="95" actId="20577"/>
          <ac:spMkLst>
            <pc:docMk/>
            <pc:sldMk cId="507934010" sldId="288"/>
            <ac:spMk id="2" creationId="{41876001-7F9B-1FD3-D0FE-A6358FDB2023}"/>
          </ac:spMkLst>
        </pc:spChg>
        <pc:spChg chg="mod">
          <ac:chgData name="Shuntian Wang" userId="S::sh217225@dal.ca::5672acdd-31d8-41c2-9ec0-aec70cedfa33" providerId="AD" clId="Web-{C9C015B6-2DC4-9CE4-2E1A-DD558E4C4666}" dt="2023-04-12T12:22:27.707" v="75" actId="20577"/>
          <ac:spMkLst>
            <pc:docMk/>
            <pc:sldMk cId="507934010" sldId="288"/>
            <ac:spMk id="3" creationId="{41943B02-3125-A4EF-D0D4-777E153F1A5B}"/>
          </ac:spMkLst>
        </pc:spChg>
      </pc:sldChg>
      <pc:sldChg chg="addSp delSp modSp new ord">
        <pc:chgData name="Shuntian Wang" userId="S::sh217225@dal.ca::5672acdd-31d8-41c2-9ec0-aec70cedfa33" providerId="AD" clId="Web-{C9C015B6-2DC4-9CE4-2E1A-DD558E4C4666}" dt="2023-04-12T14:34:24.643" v="169" actId="1076"/>
        <pc:sldMkLst>
          <pc:docMk/>
          <pc:sldMk cId="3533988009" sldId="289"/>
        </pc:sldMkLst>
        <pc:spChg chg="mod">
          <ac:chgData name="Shuntian Wang" userId="S::sh217225@dal.ca::5672acdd-31d8-41c2-9ec0-aec70cedfa33" providerId="AD" clId="Web-{C9C015B6-2DC4-9CE4-2E1A-DD558E4C4666}" dt="2023-04-12T14:34:21.409" v="168" actId="1076"/>
          <ac:spMkLst>
            <pc:docMk/>
            <pc:sldMk cId="3533988009" sldId="289"/>
            <ac:spMk id="2" creationId="{2F8D7CE9-D3B9-4558-B487-C840278108D8}"/>
          </ac:spMkLst>
        </pc:spChg>
        <pc:spChg chg="mod">
          <ac:chgData name="Shuntian Wang" userId="S::sh217225@dal.ca::5672acdd-31d8-41c2-9ec0-aec70cedfa33" providerId="AD" clId="Web-{C9C015B6-2DC4-9CE4-2E1A-DD558E4C4666}" dt="2023-04-12T14:34:24.643" v="169" actId="1076"/>
          <ac:spMkLst>
            <pc:docMk/>
            <pc:sldMk cId="3533988009" sldId="289"/>
            <ac:spMk id="3" creationId="{F6A9CB4E-5C8F-B143-7AE3-1DB639BB3E4B}"/>
          </ac:spMkLst>
        </pc:spChg>
        <pc:picChg chg="add del mod">
          <ac:chgData name="Shuntian Wang" userId="S::sh217225@dal.ca::5672acdd-31d8-41c2-9ec0-aec70cedfa33" providerId="AD" clId="Web-{C9C015B6-2DC4-9CE4-2E1A-DD558E4C4666}" dt="2023-04-12T14:33:47.769" v="160"/>
          <ac:picMkLst>
            <pc:docMk/>
            <pc:sldMk cId="3533988009" sldId="289"/>
            <ac:picMk id="4" creationId="{F0B640AD-020C-8040-CCC0-9F63160992B3}"/>
          </ac:picMkLst>
        </pc:picChg>
      </pc:sldChg>
      <pc:sldChg chg="addSp delSp modSp new">
        <pc:chgData name="Shuntian Wang" userId="S::sh217225@dal.ca::5672acdd-31d8-41c2-9ec0-aec70cedfa33" providerId="AD" clId="Web-{C9C015B6-2DC4-9CE4-2E1A-DD558E4C4666}" dt="2023-04-12T14:34:40.002" v="172" actId="1076"/>
        <pc:sldMkLst>
          <pc:docMk/>
          <pc:sldMk cId="440435013" sldId="290"/>
        </pc:sldMkLst>
        <pc:spChg chg="del">
          <ac:chgData name="Shuntian Wang" userId="S::sh217225@dal.ca::5672acdd-31d8-41c2-9ec0-aec70cedfa33" providerId="AD" clId="Web-{C9C015B6-2DC4-9CE4-2E1A-DD558E4C4666}" dt="2023-04-12T14:34:11.862" v="164"/>
          <ac:spMkLst>
            <pc:docMk/>
            <pc:sldMk cId="440435013" sldId="290"/>
            <ac:spMk id="2" creationId="{75405C44-CE0A-958B-8318-496E9381D2DA}"/>
          </ac:spMkLst>
        </pc:spChg>
        <pc:spChg chg="del">
          <ac:chgData name="Shuntian Wang" userId="S::sh217225@dal.ca::5672acdd-31d8-41c2-9ec0-aec70cedfa33" providerId="AD" clId="Web-{C9C015B6-2DC4-9CE4-2E1A-DD558E4C4666}" dt="2023-04-12T14:34:10.956" v="163"/>
          <ac:spMkLst>
            <pc:docMk/>
            <pc:sldMk cId="440435013" sldId="290"/>
            <ac:spMk id="3" creationId="{CB90B581-4DF9-39C6-82FF-3F7846D23EA7}"/>
          </ac:spMkLst>
        </pc:spChg>
        <pc:picChg chg="add mod">
          <ac:chgData name="Shuntian Wang" userId="S::sh217225@dal.ca::5672acdd-31d8-41c2-9ec0-aec70cedfa33" providerId="AD" clId="Web-{C9C015B6-2DC4-9CE4-2E1A-DD558E4C4666}" dt="2023-04-12T14:34:40.002" v="172" actId="1076"/>
          <ac:picMkLst>
            <pc:docMk/>
            <pc:sldMk cId="440435013" sldId="290"/>
            <ac:picMk id="4" creationId="{A3883506-9CD0-557B-162A-202FECB833F8}"/>
          </ac:picMkLst>
        </pc:picChg>
      </pc:sldChg>
      <pc:sldChg chg="modSp new ord">
        <pc:chgData name="Shuntian Wang" userId="S::sh217225@dal.ca::5672acdd-31d8-41c2-9ec0-aec70cedfa33" providerId="AD" clId="Web-{C9C015B6-2DC4-9CE4-2E1A-DD558E4C4666}" dt="2023-04-12T14:54:33.985" v="271" actId="20577"/>
        <pc:sldMkLst>
          <pc:docMk/>
          <pc:sldMk cId="3743568062" sldId="291"/>
        </pc:sldMkLst>
        <pc:spChg chg="mod">
          <ac:chgData name="Shuntian Wang" userId="S::sh217225@dal.ca::5672acdd-31d8-41c2-9ec0-aec70cedfa33" providerId="AD" clId="Web-{C9C015B6-2DC4-9CE4-2E1A-DD558E4C4666}" dt="2023-04-12T14:54:33.985" v="271" actId="20577"/>
          <ac:spMkLst>
            <pc:docMk/>
            <pc:sldMk cId="3743568062" sldId="291"/>
            <ac:spMk id="2" creationId="{1436595A-321A-0B02-3C2F-96693889B9B9}"/>
          </ac:spMkLst>
        </pc:spChg>
        <pc:spChg chg="mod">
          <ac:chgData name="Shuntian Wang" userId="S::sh217225@dal.ca::5672acdd-31d8-41c2-9ec0-aec70cedfa33" providerId="AD" clId="Web-{C9C015B6-2DC4-9CE4-2E1A-DD558E4C4666}" dt="2023-04-12T14:49:56.442" v="239" actId="20577"/>
          <ac:spMkLst>
            <pc:docMk/>
            <pc:sldMk cId="3743568062" sldId="291"/>
            <ac:spMk id="3" creationId="{09D32866-4451-0FE7-7500-610A1C55FC1B}"/>
          </ac:spMkLst>
        </pc:spChg>
      </pc:sldChg>
      <pc:sldChg chg="modSp new">
        <pc:chgData name="Shuntian Wang" userId="S::sh217225@dal.ca::5672acdd-31d8-41c2-9ec0-aec70cedfa33" providerId="AD" clId="Web-{C9C015B6-2DC4-9CE4-2E1A-DD558E4C4666}" dt="2023-04-12T14:52:23.440" v="253" actId="20577"/>
        <pc:sldMkLst>
          <pc:docMk/>
          <pc:sldMk cId="2143015682" sldId="292"/>
        </pc:sldMkLst>
        <pc:spChg chg="mod">
          <ac:chgData name="Shuntian Wang" userId="S::sh217225@dal.ca::5672acdd-31d8-41c2-9ec0-aec70cedfa33" providerId="AD" clId="Web-{C9C015B6-2DC4-9CE4-2E1A-DD558E4C4666}" dt="2023-04-12T14:52:23.440" v="253" actId="20577"/>
          <ac:spMkLst>
            <pc:docMk/>
            <pc:sldMk cId="2143015682" sldId="292"/>
            <ac:spMk id="2" creationId="{7256E3F2-BED2-6009-385D-618B823C90B9}"/>
          </ac:spMkLst>
        </pc:spChg>
        <pc:spChg chg="mod">
          <ac:chgData name="Shuntian Wang" userId="S::sh217225@dal.ca::5672acdd-31d8-41c2-9ec0-aec70cedfa33" providerId="AD" clId="Web-{C9C015B6-2DC4-9CE4-2E1A-DD558E4C4666}" dt="2023-04-12T14:51:52.706" v="248" actId="20577"/>
          <ac:spMkLst>
            <pc:docMk/>
            <pc:sldMk cId="2143015682" sldId="292"/>
            <ac:spMk id="3" creationId="{A036BCCF-F379-4831-C7C6-3F2221171DEE}"/>
          </ac:spMkLst>
        </pc:spChg>
      </pc:sldChg>
      <pc:sldChg chg="new ord">
        <pc:chgData name="Shuntian Wang" userId="S::sh217225@dal.ca::5672acdd-31d8-41c2-9ec0-aec70cedfa33" providerId="AD" clId="Web-{C9C015B6-2DC4-9CE4-2E1A-DD558E4C4666}" dt="2023-04-12T14:52:35.221" v="255"/>
        <pc:sldMkLst>
          <pc:docMk/>
          <pc:sldMk cId="3590293450" sldId="293"/>
        </pc:sldMkLst>
      </pc:sldChg>
      <pc:sldChg chg="modSp add ord replId">
        <pc:chgData name="Shuntian Wang" userId="S::sh217225@dal.ca::5672acdd-31d8-41c2-9ec0-aec70cedfa33" providerId="AD" clId="Web-{C9C015B6-2DC4-9CE4-2E1A-DD558E4C4666}" dt="2023-04-12T14:52:48.831" v="258" actId="20577"/>
        <pc:sldMkLst>
          <pc:docMk/>
          <pc:sldMk cId="3133630065" sldId="294"/>
        </pc:sldMkLst>
        <pc:spChg chg="mod">
          <ac:chgData name="Shuntian Wang" userId="S::sh217225@dal.ca::5672acdd-31d8-41c2-9ec0-aec70cedfa33" providerId="AD" clId="Web-{C9C015B6-2DC4-9CE4-2E1A-DD558E4C4666}" dt="2023-04-12T14:52:48.831" v="258" actId="20577"/>
          <ac:spMkLst>
            <pc:docMk/>
            <pc:sldMk cId="3133630065" sldId="294"/>
            <ac:spMk id="2" creationId="{FCF01883-85D7-E941-DF1C-D7CC29A51360}"/>
          </ac:spMkLst>
        </pc:spChg>
      </pc:sldChg>
    </pc:docChg>
  </pc:docChgLst>
  <pc:docChgLst>
    <pc:chgData name="Shuntian Wang" userId="S::sh217225@dal.ca::5672acdd-31d8-41c2-9ec0-aec70cedfa33" providerId="AD" clId="Web-{73A4A157-A162-DA0A-A03F-2547D17F3200}"/>
    <pc:docChg chg="addSld delSld modSld sldOrd">
      <pc:chgData name="Shuntian Wang" userId="S::sh217225@dal.ca::5672acdd-31d8-41c2-9ec0-aec70cedfa33" providerId="AD" clId="Web-{73A4A157-A162-DA0A-A03F-2547D17F3200}" dt="2023-04-12T10:32:03.923" v="65" actId="1076"/>
      <pc:docMkLst>
        <pc:docMk/>
      </pc:docMkLst>
      <pc:sldChg chg="modSp">
        <pc:chgData name="Shuntian Wang" userId="S::sh217225@dal.ca::5672acdd-31d8-41c2-9ec0-aec70cedfa33" providerId="AD" clId="Web-{73A4A157-A162-DA0A-A03F-2547D17F3200}" dt="2023-04-12T09:33:08.259" v="3" actId="1076"/>
        <pc:sldMkLst>
          <pc:docMk/>
          <pc:sldMk cId="0" sldId="256"/>
        </pc:sldMkLst>
        <pc:spChg chg="mod">
          <ac:chgData name="Shuntian Wang" userId="S::sh217225@dal.ca::5672acdd-31d8-41c2-9ec0-aec70cedfa33" providerId="AD" clId="Web-{73A4A157-A162-DA0A-A03F-2547D17F3200}" dt="2023-04-12T09:33:03.384" v="2" actId="1076"/>
          <ac:spMkLst>
            <pc:docMk/>
            <pc:sldMk cId="0" sldId="256"/>
            <ac:spMk id="54" creationId="{00000000-0000-0000-0000-000000000000}"/>
          </ac:spMkLst>
        </pc:spChg>
        <pc:spChg chg="mod">
          <ac:chgData name="Shuntian Wang" userId="S::sh217225@dal.ca::5672acdd-31d8-41c2-9ec0-aec70cedfa33" providerId="AD" clId="Web-{73A4A157-A162-DA0A-A03F-2547D17F3200}" dt="2023-04-12T09:33:08.259" v="3" actId="1076"/>
          <ac:spMkLst>
            <pc:docMk/>
            <pc:sldMk cId="0" sldId="256"/>
            <ac:spMk id="55" creationId="{00000000-0000-0000-0000-000000000000}"/>
          </ac:spMkLst>
        </pc:spChg>
      </pc:sldChg>
      <pc:sldChg chg="modSp">
        <pc:chgData name="Shuntian Wang" userId="S::sh217225@dal.ca::5672acdd-31d8-41c2-9ec0-aec70cedfa33" providerId="AD" clId="Web-{73A4A157-A162-DA0A-A03F-2547D17F3200}" dt="2023-04-12T09:59:18.361" v="8" actId="20577"/>
        <pc:sldMkLst>
          <pc:docMk/>
          <pc:sldMk cId="0" sldId="257"/>
        </pc:sldMkLst>
        <pc:spChg chg="mod">
          <ac:chgData name="Shuntian Wang" userId="S::sh217225@dal.ca::5672acdd-31d8-41c2-9ec0-aec70cedfa33" providerId="AD" clId="Web-{73A4A157-A162-DA0A-A03F-2547D17F3200}" dt="2023-04-12T09:59:18.361" v="8" actId="20577"/>
          <ac:spMkLst>
            <pc:docMk/>
            <pc:sldMk cId="0" sldId="257"/>
            <ac:spMk id="60" creationId="{00000000-0000-0000-0000-000000000000}"/>
          </ac:spMkLst>
        </pc:spChg>
        <pc:spChg chg="mod">
          <ac:chgData name="Shuntian Wang" userId="S::sh217225@dal.ca::5672acdd-31d8-41c2-9ec0-aec70cedfa33" providerId="AD" clId="Web-{73A4A157-A162-DA0A-A03F-2547D17F3200}" dt="2023-04-12T09:59:14.892" v="6" actId="20577"/>
          <ac:spMkLst>
            <pc:docMk/>
            <pc:sldMk cId="0" sldId="257"/>
            <ac:spMk id="61" creationId="{00000000-0000-0000-0000-000000000000}"/>
          </ac:spMkLst>
        </pc:spChg>
      </pc:sldChg>
      <pc:sldChg chg="modSp">
        <pc:chgData name="Shuntian Wang" userId="S::sh217225@dal.ca::5672acdd-31d8-41c2-9ec0-aec70cedfa33" providerId="AD" clId="Web-{73A4A157-A162-DA0A-A03F-2547D17F3200}" dt="2023-04-12T10:28:25.623" v="54" actId="20577"/>
        <pc:sldMkLst>
          <pc:docMk/>
          <pc:sldMk cId="0" sldId="259"/>
        </pc:sldMkLst>
        <pc:spChg chg="mod">
          <ac:chgData name="Shuntian Wang" userId="S::sh217225@dal.ca::5672acdd-31d8-41c2-9ec0-aec70cedfa33" providerId="AD" clId="Web-{73A4A157-A162-DA0A-A03F-2547D17F3200}" dt="2023-04-12T10:28:25.623" v="54" actId="20577"/>
          <ac:spMkLst>
            <pc:docMk/>
            <pc:sldMk cId="0" sldId="259"/>
            <ac:spMk id="72" creationId="{00000000-0000-0000-0000-000000000000}"/>
          </ac:spMkLst>
        </pc:spChg>
      </pc:sldChg>
      <pc:sldChg chg="modSp">
        <pc:chgData name="Shuntian Wang" userId="S::sh217225@dal.ca::5672acdd-31d8-41c2-9ec0-aec70cedfa33" providerId="AD" clId="Web-{73A4A157-A162-DA0A-A03F-2547D17F3200}" dt="2023-04-12T10:31:46.594" v="60" actId="20577"/>
        <pc:sldMkLst>
          <pc:docMk/>
          <pc:sldMk cId="0" sldId="260"/>
        </pc:sldMkLst>
        <pc:spChg chg="mod">
          <ac:chgData name="Shuntian Wang" userId="S::sh217225@dal.ca::5672acdd-31d8-41c2-9ec0-aec70cedfa33" providerId="AD" clId="Web-{73A4A157-A162-DA0A-A03F-2547D17F3200}" dt="2023-04-12T10:31:46.594" v="60" actId="20577"/>
          <ac:spMkLst>
            <pc:docMk/>
            <pc:sldMk cId="0" sldId="260"/>
            <ac:spMk id="79" creationId="{00000000-0000-0000-0000-000000000000}"/>
          </ac:spMkLst>
        </pc:spChg>
        <pc:spChg chg="mod">
          <ac:chgData name="Shuntian Wang" userId="S::sh217225@dal.ca::5672acdd-31d8-41c2-9ec0-aec70cedfa33" providerId="AD" clId="Web-{73A4A157-A162-DA0A-A03F-2547D17F3200}" dt="2023-04-12T10:20:07.007" v="30" actId="20577"/>
          <ac:spMkLst>
            <pc:docMk/>
            <pc:sldMk cId="0" sldId="260"/>
            <ac:spMk id="80" creationId="{00000000-0000-0000-0000-000000000000}"/>
          </ac:spMkLst>
        </pc:spChg>
      </pc:sldChg>
      <pc:sldChg chg="del">
        <pc:chgData name="Shuntian Wang" userId="S::sh217225@dal.ca::5672acdd-31d8-41c2-9ec0-aec70cedfa33" providerId="AD" clId="Web-{73A4A157-A162-DA0A-A03F-2547D17F3200}" dt="2023-04-12T09:33:17.743" v="4"/>
        <pc:sldMkLst>
          <pc:docMk/>
          <pc:sldMk cId="1582698774" sldId="282"/>
        </pc:sldMkLst>
      </pc:sldChg>
      <pc:sldChg chg="modSp new">
        <pc:chgData name="Shuntian Wang" userId="S::sh217225@dal.ca::5672acdd-31d8-41c2-9ec0-aec70cedfa33" providerId="AD" clId="Web-{73A4A157-A162-DA0A-A03F-2547D17F3200}" dt="2023-04-12T10:31:48.938" v="61" actId="20577"/>
        <pc:sldMkLst>
          <pc:docMk/>
          <pc:sldMk cId="2087562679" sldId="282"/>
        </pc:sldMkLst>
        <pc:spChg chg="mod">
          <ac:chgData name="Shuntian Wang" userId="S::sh217225@dal.ca::5672acdd-31d8-41c2-9ec0-aec70cedfa33" providerId="AD" clId="Web-{73A4A157-A162-DA0A-A03F-2547D17F3200}" dt="2023-04-12T10:31:48.938" v="61" actId="20577"/>
          <ac:spMkLst>
            <pc:docMk/>
            <pc:sldMk cId="2087562679" sldId="282"/>
            <ac:spMk id="2" creationId="{530AA195-5EC7-AB76-F880-B15CAAD155B5}"/>
          </ac:spMkLst>
        </pc:spChg>
        <pc:spChg chg="mod">
          <ac:chgData name="Shuntian Wang" userId="S::sh217225@dal.ca::5672acdd-31d8-41c2-9ec0-aec70cedfa33" providerId="AD" clId="Web-{73A4A157-A162-DA0A-A03F-2547D17F3200}" dt="2023-04-12T10:27:12.809" v="46" actId="20577"/>
          <ac:spMkLst>
            <pc:docMk/>
            <pc:sldMk cId="2087562679" sldId="282"/>
            <ac:spMk id="3" creationId="{FEC02765-D39D-9142-FE40-9F427C948723}"/>
          </ac:spMkLst>
        </pc:spChg>
      </pc:sldChg>
      <pc:sldChg chg="modSp new ord">
        <pc:chgData name="Shuntian Wang" userId="S::sh217225@dal.ca::5672acdd-31d8-41c2-9ec0-aec70cedfa33" providerId="AD" clId="Web-{73A4A157-A162-DA0A-A03F-2547D17F3200}" dt="2023-04-12T10:32:03.923" v="65" actId="1076"/>
        <pc:sldMkLst>
          <pc:docMk/>
          <pc:sldMk cId="3832359550" sldId="283"/>
        </pc:sldMkLst>
        <pc:spChg chg="mod">
          <ac:chgData name="Shuntian Wang" userId="S::sh217225@dal.ca::5672acdd-31d8-41c2-9ec0-aec70cedfa33" providerId="AD" clId="Web-{73A4A157-A162-DA0A-A03F-2547D17F3200}" dt="2023-04-12T10:32:03.923" v="65" actId="1076"/>
          <ac:spMkLst>
            <pc:docMk/>
            <pc:sldMk cId="3832359550" sldId="283"/>
            <ac:spMk id="2" creationId="{FCF01883-85D7-E941-DF1C-D7CC29A51360}"/>
          </ac:spMkLst>
        </pc:spChg>
      </pc:sldChg>
    </pc:docChg>
  </pc:docChgLst>
  <pc:docChgLst>
    <pc:chgData name="Robert Hawkey" userId="6d2cbc50-35a3-4df3-b0d3-e18a02076d47" providerId="ADAL" clId="{3FC6AF41-CD12-BB45-895B-8024F7012F2C}"/>
    <pc:docChg chg="addSld delSld modSld">
      <pc:chgData name="Robert Hawkey" userId="6d2cbc50-35a3-4df3-b0d3-e18a02076d47" providerId="ADAL" clId="{3FC6AF41-CD12-BB45-895B-8024F7012F2C}" dt="2020-01-21T15:35:42.820" v="629" actId="2696"/>
      <pc:docMkLst>
        <pc:docMk/>
      </pc:docMkLst>
      <pc:sldChg chg="modSp">
        <pc:chgData name="Robert Hawkey" userId="6d2cbc50-35a3-4df3-b0d3-e18a02076d47" providerId="ADAL" clId="{3FC6AF41-CD12-BB45-895B-8024F7012F2C}" dt="2020-01-21T14:58:13.835" v="77" actId="20577"/>
        <pc:sldMkLst>
          <pc:docMk/>
          <pc:sldMk cId="0" sldId="257"/>
        </pc:sldMkLst>
        <pc:spChg chg="mod">
          <ac:chgData name="Robert Hawkey" userId="6d2cbc50-35a3-4df3-b0d3-e18a02076d47" providerId="ADAL" clId="{3FC6AF41-CD12-BB45-895B-8024F7012F2C}" dt="2020-01-21T14:58:13.835" v="77" actId="20577"/>
          <ac:spMkLst>
            <pc:docMk/>
            <pc:sldMk cId="0" sldId="257"/>
            <ac:spMk id="61" creationId="{00000000-0000-0000-0000-000000000000}"/>
          </ac:spMkLst>
        </pc:spChg>
      </pc:sldChg>
      <pc:sldChg chg="modSp">
        <pc:chgData name="Robert Hawkey" userId="6d2cbc50-35a3-4df3-b0d3-e18a02076d47" providerId="ADAL" clId="{3FC6AF41-CD12-BB45-895B-8024F7012F2C}" dt="2020-01-21T15:02:23.941" v="184" actId="113"/>
        <pc:sldMkLst>
          <pc:docMk/>
          <pc:sldMk cId="0" sldId="260"/>
        </pc:sldMkLst>
        <pc:spChg chg="mod">
          <ac:chgData name="Robert Hawkey" userId="6d2cbc50-35a3-4df3-b0d3-e18a02076d47" providerId="ADAL" clId="{3FC6AF41-CD12-BB45-895B-8024F7012F2C}" dt="2020-01-21T15:02:23.941" v="184" actId="113"/>
          <ac:spMkLst>
            <pc:docMk/>
            <pc:sldMk cId="0" sldId="260"/>
            <ac:spMk id="80" creationId="{00000000-0000-0000-0000-000000000000}"/>
          </ac:spMkLst>
        </pc:spChg>
      </pc:sldChg>
      <pc:sldChg chg="modSp">
        <pc:chgData name="Robert Hawkey" userId="6d2cbc50-35a3-4df3-b0d3-e18a02076d47" providerId="ADAL" clId="{3FC6AF41-CD12-BB45-895B-8024F7012F2C}" dt="2020-01-21T15:07:01.175" v="411" actId="20577"/>
        <pc:sldMkLst>
          <pc:docMk/>
          <pc:sldMk cId="0" sldId="262"/>
        </pc:sldMkLst>
        <pc:spChg chg="mod">
          <ac:chgData name="Robert Hawkey" userId="6d2cbc50-35a3-4df3-b0d3-e18a02076d47" providerId="ADAL" clId="{3FC6AF41-CD12-BB45-895B-8024F7012F2C}" dt="2020-01-21T15:06:13.720" v="376" actId="1076"/>
          <ac:spMkLst>
            <pc:docMk/>
            <pc:sldMk cId="0" sldId="262"/>
            <ac:spMk id="91" creationId="{00000000-0000-0000-0000-000000000000}"/>
          </ac:spMkLst>
        </pc:spChg>
        <pc:spChg chg="mod">
          <ac:chgData name="Robert Hawkey" userId="6d2cbc50-35a3-4df3-b0d3-e18a02076d47" providerId="ADAL" clId="{3FC6AF41-CD12-BB45-895B-8024F7012F2C}" dt="2020-01-21T15:07:01.175" v="411" actId="20577"/>
          <ac:spMkLst>
            <pc:docMk/>
            <pc:sldMk cId="0" sldId="262"/>
            <ac:spMk id="92" creationId="{00000000-0000-0000-0000-000000000000}"/>
          </ac:spMkLst>
        </pc:spChg>
      </pc:sldChg>
      <pc:sldChg chg="modSp">
        <pc:chgData name="Robert Hawkey" userId="6d2cbc50-35a3-4df3-b0d3-e18a02076d47" providerId="ADAL" clId="{3FC6AF41-CD12-BB45-895B-8024F7012F2C}" dt="2020-01-21T15:13:30.410" v="516" actId="20577"/>
        <pc:sldMkLst>
          <pc:docMk/>
          <pc:sldMk cId="0" sldId="263"/>
        </pc:sldMkLst>
        <pc:spChg chg="mod">
          <ac:chgData name="Robert Hawkey" userId="6d2cbc50-35a3-4df3-b0d3-e18a02076d47" providerId="ADAL" clId="{3FC6AF41-CD12-BB45-895B-8024F7012F2C}" dt="2020-01-21T15:13:30.410" v="516" actId="20577"/>
          <ac:spMkLst>
            <pc:docMk/>
            <pc:sldMk cId="0" sldId="263"/>
            <ac:spMk id="98" creationId="{00000000-0000-0000-0000-000000000000}"/>
          </ac:spMkLst>
        </pc:spChg>
      </pc:sldChg>
      <pc:sldChg chg="del">
        <pc:chgData name="Robert Hawkey" userId="6d2cbc50-35a3-4df3-b0d3-e18a02076d47" providerId="ADAL" clId="{3FC6AF41-CD12-BB45-895B-8024F7012F2C}" dt="2020-01-21T15:27:24.066" v="517" actId="2696"/>
        <pc:sldMkLst>
          <pc:docMk/>
          <pc:sldMk cId="0" sldId="268"/>
        </pc:sldMkLst>
      </pc:sldChg>
      <pc:sldChg chg="modSp">
        <pc:chgData name="Robert Hawkey" userId="6d2cbc50-35a3-4df3-b0d3-e18a02076d47" providerId="ADAL" clId="{3FC6AF41-CD12-BB45-895B-8024F7012F2C}" dt="2020-01-21T15:28:18.194" v="518" actId="113"/>
        <pc:sldMkLst>
          <pc:docMk/>
          <pc:sldMk cId="0" sldId="269"/>
        </pc:sldMkLst>
        <pc:spChg chg="mod">
          <ac:chgData name="Robert Hawkey" userId="6d2cbc50-35a3-4df3-b0d3-e18a02076d47" providerId="ADAL" clId="{3FC6AF41-CD12-BB45-895B-8024F7012F2C}" dt="2020-01-21T15:28:18.194" v="518" actId="113"/>
          <ac:spMkLst>
            <pc:docMk/>
            <pc:sldMk cId="0" sldId="269"/>
            <ac:spMk id="133" creationId="{00000000-0000-0000-0000-000000000000}"/>
          </ac:spMkLst>
        </pc:spChg>
      </pc:sldChg>
      <pc:sldChg chg="modSp del">
        <pc:chgData name="Robert Hawkey" userId="6d2cbc50-35a3-4df3-b0d3-e18a02076d47" providerId="ADAL" clId="{3FC6AF41-CD12-BB45-895B-8024F7012F2C}" dt="2020-01-21T15:35:42.820" v="629" actId="2696"/>
        <pc:sldMkLst>
          <pc:docMk/>
          <pc:sldMk cId="0" sldId="278"/>
        </pc:sldMkLst>
        <pc:spChg chg="mod">
          <ac:chgData name="Robert Hawkey" userId="6d2cbc50-35a3-4df3-b0d3-e18a02076d47" providerId="ADAL" clId="{3FC6AF41-CD12-BB45-895B-8024F7012F2C}" dt="2020-01-21T15:34:44.585" v="520" actId="20577"/>
          <ac:spMkLst>
            <pc:docMk/>
            <pc:sldMk cId="0" sldId="278"/>
            <ac:spMk id="183" creationId="{00000000-0000-0000-0000-000000000000}"/>
          </ac:spMkLst>
        </pc:spChg>
        <pc:spChg chg="mod">
          <ac:chgData name="Robert Hawkey" userId="6d2cbc50-35a3-4df3-b0d3-e18a02076d47" providerId="ADAL" clId="{3FC6AF41-CD12-BB45-895B-8024F7012F2C}" dt="2020-01-21T15:35:30.776" v="628" actId="20577"/>
          <ac:spMkLst>
            <pc:docMk/>
            <pc:sldMk cId="0" sldId="278"/>
            <ac:spMk id="184" creationId="{00000000-0000-0000-0000-000000000000}"/>
          </ac:spMkLst>
        </pc:spChg>
      </pc:sldChg>
      <pc:sldChg chg="modSp">
        <pc:chgData name="Robert Hawkey" userId="6d2cbc50-35a3-4df3-b0d3-e18a02076d47" providerId="ADAL" clId="{3FC6AF41-CD12-BB45-895B-8024F7012F2C}" dt="2020-01-21T15:33:28.895" v="519" actId="113"/>
        <pc:sldMkLst>
          <pc:docMk/>
          <pc:sldMk cId="3528834277" sldId="279"/>
        </pc:sldMkLst>
        <pc:spChg chg="mod">
          <ac:chgData name="Robert Hawkey" userId="6d2cbc50-35a3-4df3-b0d3-e18a02076d47" providerId="ADAL" clId="{3FC6AF41-CD12-BB45-895B-8024F7012F2C}" dt="2020-01-21T15:33:28.895" v="519" actId="113"/>
          <ac:spMkLst>
            <pc:docMk/>
            <pc:sldMk cId="3528834277" sldId="279"/>
            <ac:spMk id="3" creationId="{E01F0D61-A287-BB4A-B471-8D12D2508F9E}"/>
          </ac:spMkLst>
        </pc:spChg>
      </pc:sldChg>
      <pc:sldChg chg="modSp add">
        <pc:chgData name="Robert Hawkey" userId="6d2cbc50-35a3-4df3-b0d3-e18a02076d47" providerId="ADAL" clId="{3FC6AF41-CD12-BB45-895B-8024F7012F2C}" dt="2020-01-21T15:12:39.289" v="470" actId="20577"/>
        <pc:sldMkLst>
          <pc:docMk/>
          <pc:sldMk cId="1567516773" sldId="280"/>
        </pc:sldMkLst>
        <pc:spChg chg="mod">
          <ac:chgData name="Robert Hawkey" userId="6d2cbc50-35a3-4df3-b0d3-e18a02076d47" providerId="ADAL" clId="{3FC6AF41-CD12-BB45-895B-8024F7012F2C}" dt="2020-01-21T15:12:39.289" v="470" actId="20577"/>
          <ac:spMkLst>
            <pc:docMk/>
            <pc:sldMk cId="1567516773" sldId="280"/>
            <ac:spMk id="2" creationId="{703653DE-EE10-7548-984A-1E8647057496}"/>
          </ac:spMkLst>
        </pc:spChg>
      </pc:sldChg>
      <pc:sldChg chg="add del">
        <pc:chgData name="Robert Hawkey" userId="6d2cbc50-35a3-4df3-b0d3-e18a02076d47" providerId="ADAL" clId="{3FC6AF41-CD12-BB45-895B-8024F7012F2C}" dt="2020-01-21T15:07:27.495" v="413" actId="2696"/>
        <pc:sldMkLst>
          <pc:docMk/>
          <pc:sldMk cId="3853589169" sldId="280"/>
        </pc:sldMkLst>
      </pc:sldChg>
    </pc:docChg>
  </pc:docChgLst>
  <pc:docChgLst>
    <pc:chgData name="Robert Hawkey" userId="6d2cbc50-35a3-4df3-b0d3-e18a02076d47" providerId="ADAL" clId="{B3DCA7EB-5F29-5D44-AE21-E2342ACD2027}"/>
    <pc:docChg chg="modSld">
      <pc:chgData name="Robert Hawkey" userId="6d2cbc50-35a3-4df3-b0d3-e18a02076d47" providerId="ADAL" clId="{B3DCA7EB-5F29-5D44-AE21-E2342ACD2027}" dt="2020-12-11T22:21:38.940" v="427" actId="5793"/>
      <pc:docMkLst>
        <pc:docMk/>
      </pc:docMkLst>
      <pc:sldChg chg="modSp mod">
        <pc:chgData name="Robert Hawkey" userId="6d2cbc50-35a3-4df3-b0d3-e18a02076d47" providerId="ADAL" clId="{B3DCA7EB-5F29-5D44-AE21-E2342ACD2027}" dt="2020-12-11T22:21:38.940" v="427" actId="5793"/>
        <pc:sldMkLst>
          <pc:docMk/>
          <pc:sldMk cId="2177785498" sldId="281"/>
        </pc:sldMkLst>
        <pc:spChg chg="mod">
          <ac:chgData name="Robert Hawkey" userId="6d2cbc50-35a3-4df3-b0d3-e18a02076d47" providerId="ADAL" clId="{B3DCA7EB-5F29-5D44-AE21-E2342ACD2027}" dt="2020-12-11T22:21:38.940" v="427" actId="5793"/>
          <ac:spMkLst>
            <pc:docMk/>
            <pc:sldMk cId="2177785498" sldId="281"/>
            <ac:spMk id="3" creationId="{737FD580-EAFF-624E-A9D5-30AA9658BACC}"/>
          </ac:spMkLst>
        </pc:spChg>
      </pc:sldChg>
    </pc:docChg>
  </pc:docChgLst>
  <pc:docChgLst>
    <pc:chgData name="Robert Hawkey" userId="6d2cbc50-35a3-4df3-b0d3-e18a02076d47" providerId="ADAL" clId="{B4BDE8B1-F7E3-5D43-A296-11AC49BD8F54}"/>
    <pc:docChg chg="modSld">
      <pc:chgData name="Robert Hawkey" userId="6d2cbc50-35a3-4df3-b0d3-e18a02076d47" providerId="ADAL" clId="{B4BDE8B1-F7E3-5D43-A296-11AC49BD8F54}" dt="2020-10-08T20:36:28.666" v="227" actId="113"/>
      <pc:docMkLst>
        <pc:docMk/>
      </pc:docMkLst>
      <pc:sldChg chg="modSp mod">
        <pc:chgData name="Robert Hawkey" userId="6d2cbc50-35a3-4df3-b0d3-e18a02076d47" providerId="ADAL" clId="{B4BDE8B1-F7E3-5D43-A296-11AC49BD8F54}" dt="2020-10-08T18:00:37.202" v="58" actId="20577"/>
        <pc:sldMkLst>
          <pc:docMk/>
          <pc:sldMk cId="0" sldId="260"/>
        </pc:sldMkLst>
        <pc:spChg chg="mod">
          <ac:chgData name="Robert Hawkey" userId="6d2cbc50-35a3-4df3-b0d3-e18a02076d47" providerId="ADAL" clId="{B4BDE8B1-F7E3-5D43-A296-11AC49BD8F54}" dt="2020-10-08T18:00:37.202" v="58" actId="20577"/>
          <ac:spMkLst>
            <pc:docMk/>
            <pc:sldMk cId="0" sldId="260"/>
            <ac:spMk id="80" creationId="{00000000-0000-0000-0000-000000000000}"/>
          </ac:spMkLst>
        </pc:spChg>
      </pc:sldChg>
      <pc:sldChg chg="modSp mod">
        <pc:chgData name="Robert Hawkey" userId="6d2cbc50-35a3-4df3-b0d3-e18a02076d47" providerId="ADAL" clId="{B4BDE8B1-F7E3-5D43-A296-11AC49BD8F54}" dt="2020-10-08T20:36:28.666" v="227" actId="113"/>
        <pc:sldMkLst>
          <pc:docMk/>
          <pc:sldMk cId="2177785498" sldId="281"/>
        </pc:sldMkLst>
        <pc:spChg chg="mod">
          <ac:chgData name="Robert Hawkey" userId="6d2cbc50-35a3-4df3-b0d3-e18a02076d47" providerId="ADAL" clId="{B4BDE8B1-F7E3-5D43-A296-11AC49BD8F54}" dt="2020-10-08T20:36:28.666" v="227" actId="113"/>
          <ac:spMkLst>
            <pc:docMk/>
            <pc:sldMk cId="2177785498" sldId="281"/>
            <ac:spMk id="3" creationId="{737FD580-EAFF-624E-A9D5-30AA9658BACC}"/>
          </ac:spMkLst>
        </pc:spChg>
      </pc:sldChg>
    </pc:docChg>
  </pc:docChgLst>
  <pc:docChgLst>
    <pc:chgData name="Robert Hawkey" userId="6d2cbc50-35a3-4df3-b0d3-e18a02076d47" providerId="ADAL" clId="{A65BCEDD-6F41-AC4A-AA8A-D01C84AD13AC}"/>
    <pc:docChg chg="modSld modShowInfo">
      <pc:chgData name="Robert Hawkey" userId="6d2cbc50-35a3-4df3-b0d3-e18a02076d47" providerId="ADAL" clId="{A65BCEDD-6F41-AC4A-AA8A-D01C84AD13AC}" dt="2022-05-30T14:06:48.357" v="193" actId="2744"/>
      <pc:docMkLst>
        <pc:docMk/>
      </pc:docMkLst>
      <pc:sldChg chg="modSp mod">
        <pc:chgData name="Robert Hawkey" userId="6d2cbc50-35a3-4df3-b0d3-e18a02076d47" providerId="ADAL" clId="{A65BCEDD-6F41-AC4A-AA8A-D01C84AD13AC}" dt="2022-05-30T13:33:16.932" v="192" actId="20577"/>
        <pc:sldMkLst>
          <pc:docMk/>
          <pc:sldMk cId="2177785498" sldId="281"/>
        </pc:sldMkLst>
        <pc:spChg chg="mod">
          <ac:chgData name="Robert Hawkey" userId="6d2cbc50-35a3-4df3-b0d3-e18a02076d47" providerId="ADAL" clId="{A65BCEDD-6F41-AC4A-AA8A-D01C84AD13AC}" dt="2022-05-30T13:33:16.932" v="192" actId="20577"/>
          <ac:spMkLst>
            <pc:docMk/>
            <pc:sldMk cId="2177785498" sldId="281"/>
            <ac:spMk id="3" creationId="{737FD580-EAFF-624E-A9D5-30AA9658BACC}"/>
          </ac:spMkLst>
        </pc:spChg>
      </pc:sldChg>
    </pc:docChg>
  </pc:docChgLst>
  <pc:docChgLst>
    <pc:chgData name="Shuntian Wang" userId="S::sh217225@dal.ca::5672acdd-31d8-41c2-9ec0-aec70cedfa33" providerId="AD" clId="Web-{CD339952-B8D5-4126-5FF7-FDD01C4BDB91}"/>
    <pc:docChg chg="addSld delSld modSld sldOrd">
      <pc:chgData name="Shuntian Wang" userId="S::sh217225@dal.ca::5672acdd-31d8-41c2-9ec0-aec70cedfa33" providerId="AD" clId="Web-{CD339952-B8D5-4126-5FF7-FDD01C4BDB91}" dt="2023-04-12T18:15:12.791" v="194" actId="1076"/>
      <pc:docMkLst>
        <pc:docMk/>
      </pc:docMkLst>
      <pc:sldChg chg="modSp">
        <pc:chgData name="Shuntian Wang" userId="S::sh217225@dal.ca::5672acdd-31d8-41c2-9ec0-aec70cedfa33" providerId="AD" clId="Web-{CD339952-B8D5-4126-5FF7-FDD01C4BDB91}" dt="2023-04-12T17:31:42.688" v="124" actId="20577"/>
        <pc:sldMkLst>
          <pc:docMk/>
          <pc:sldMk cId="0" sldId="269"/>
        </pc:sldMkLst>
        <pc:spChg chg="mod">
          <ac:chgData name="Shuntian Wang" userId="S::sh217225@dal.ca::5672acdd-31d8-41c2-9ec0-aec70cedfa33" providerId="AD" clId="Web-{CD339952-B8D5-4126-5FF7-FDD01C4BDB91}" dt="2023-04-12T17:31:42.688" v="124" actId="20577"/>
          <ac:spMkLst>
            <pc:docMk/>
            <pc:sldMk cId="0" sldId="269"/>
            <ac:spMk id="132" creationId="{00000000-0000-0000-0000-000000000000}"/>
          </ac:spMkLst>
        </pc:spChg>
      </pc:sldChg>
      <pc:sldChg chg="addSp delSp modSp del">
        <pc:chgData name="Shuntian Wang" userId="S::sh217225@dal.ca::5672acdd-31d8-41c2-9ec0-aec70cedfa33" providerId="AD" clId="Web-{CD339952-B8D5-4126-5FF7-FDD01C4BDB91}" dt="2023-04-12T17:36:30.188" v="143"/>
        <pc:sldMkLst>
          <pc:docMk/>
          <pc:sldMk cId="0" sldId="270"/>
        </pc:sldMkLst>
        <pc:spChg chg="add mod">
          <ac:chgData name="Shuntian Wang" userId="S::sh217225@dal.ca::5672acdd-31d8-41c2-9ec0-aec70cedfa33" providerId="AD" clId="Web-{CD339952-B8D5-4126-5FF7-FDD01C4BDB91}" dt="2023-04-12T17:36:19.563" v="141"/>
          <ac:spMkLst>
            <pc:docMk/>
            <pc:sldMk cId="0" sldId="270"/>
            <ac:spMk id="5" creationId="{D5FB2C7B-A55E-34E7-4774-FE1BAF5A31D1}"/>
          </ac:spMkLst>
        </pc:spChg>
        <pc:spChg chg="add mod">
          <ac:chgData name="Shuntian Wang" userId="S::sh217225@dal.ca::5672acdd-31d8-41c2-9ec0-aec70cedfa33" providerId="AD" clId="Web-{CD339952-B8D5-4126-5FF7-FDD01C4BDB91}" dt="2023-04-12T17:36:21.172" v="142"/>
          <ac:spMkLst>
            <pc:docMk/>
            <pc:sldMk cId="0" sldId="270"/>
            <ac:spMk id="7" creationId="{C3551676-5453-E041-88C2-A149AA7B9B95}"/>
          </ac:spMkLst>
        </pc:spChg>
        <pc:spChg chg="del">
          <ac:chgData name="Shuntian Wang" userId="S::sh217225@dal.ca::5672acdd-31d8-41c2-9ec0-aec70cedfa33" providerId="AD" clId="Web-{CD339952-B8D5-4126-5FF7-FDD01C4BDB91}" dt="2023-04-12T17:36:21.172" v="142"/>
          <ac:spMkLst>
            <pc:docMk/>
            <pc:sldMk cId="0" sldId="270"/>
            <ac:spMk id="138" creationId="{00000000-0000-0000-0000-000000000000}"/>
          </ac:spMkLst>
        </pc:spChg>
        <pc:spChg chg="del">
          <ac:chgData name="Shuntian Wang" userId="S::sh217225@dal.ca::5672acdd-31d8-41c2-9ec0-aec70cedfa33" providerId="AD" clId="Web-{CD339952-B8D5-4126-5FF7-FDD01C4BDB91}" dt="2023-04-12T17:36:19.563" v="141"/>
          <ac:spMkLst>
            <pc:docMk/>
            <pc:sldMk cId="0" sldId="270"/>
            <ac:spMk id="139" creationId="{00000000-0000-0000-0000-000000000000}"/>
          </ac:spMkLst>
        </pc:spChg>
        <pc:picChg chg="add mod">
          <ac:chgData name="Shuntian Wang" userId="S::sh217225@dal.ca::5672acdd-31d8-41c2-9ec0-aec70cedfa33" providerId="AD" clId="Web-{CD339952-B8D5-4126-5FF7-FDD01C4BDB91}" dt="2023-04-12T17:36:16.250" v="140" actId="1076"/>
          <ac:picMkLst>
            <pc:docMk/>
            <pc:sldMk cId="0" sldId="270"/>
            <ac:picMk id="3" creationId="{382CEBF8-7D9E-07EF-7CFD-18C80668191F}"/>
          </ac:picMkLst>
        </pc:picChg>
      </pc:sldChg>
      <pc:sldChg chg="modSp">
        <pc:chgData name="Shuntian Wang" userId="S::sh217225@dal.ca::5672acdd-31d8-41c2-9ec0-aec70cedfa33" providerId="AD" clId="Web-{CD339952-B8D5-4126-5FF7-FDD01C4BDB91}" dt="2023-04-12T17:35:17.704" v="130" actId="20577"/>
        <pc:sldMkLst>
          <pc:docMk/>
          <pc:sldMk cId="3590293450" sldId="293"/>
        </pc:sldMkLst>
        <pc:spChg chg="mod">
          <ac:chgData name="Shuntian Wang" userId="S::sh217225@dal.ca::5672acdd-31d8-41c2-9ec0-aec70cedfa33" providerId="AD" clId="Web-{CD339952-B8D5-4126-5FF7-FDD01C4BDB91}" dt="2023-04-12T17:19:31.376" v="91" actId="20577"/>
          <ac:spMkLst>
            <pc:docMk/>
            <pc:sldMk cId="3590293450" sldId="293"/>
            <ac:spMk id="2" creationId="{F2A580BF-732B-6D31-9BF4-D49C116FC454}"/>
          </ac:spMkLst>
        </pc:spChg>
        <pc:spChg chg="mod">
          <ac:chgData name="Shuntian Wang" userId="S::sh217225@dal.ca::5672acdd-31d8-41c2-9ec0-aec70cedfa33" providerId="AD" clId="Web-{CD339952-B8D5-4126-5FF7-FDD01C4BDB91}" dt="2023-04-12T17:35:17.704" v="130" actId="20577"/>
          <ac:spMkLst>
            <pc:docMk/>
            <pc:sldMk cId="3590293450" sldId="293"/>
            <ac:spMk id="3" creationId="{C2B164C9-462D-48B7-CE5C-C83F93AE029E}"/>
          </ac:spMkLst>
        </pc:spChg>
      </pc:sldChg>
      <pc:sldChg chg="modSp add ord replId">
        <pc:chgData name="Shuntian Wang" userId="S::sh217225@dal.ca::5672acdd-31d8-41c2-9ec0-aec70cedfa33" providerId="AD" clId="Web-{CD339952-B8D5-4126-5FF7-FDD01C4BDB91}" dt="2023-04-12T17:17:17.204" v="75" actId="20577"/>
        <pc:sldMkLst>
          <pc:docMk/>
          <pc:sldMk cId="439130248" sldId="295"/>
        </pc:sldMkLst>
        <pc:spChg chg="mod">
          <ac:chgData name="Shuntian Wang" userId="S::sh217225@dal.ca::5672acdd-31d8-41c2-9ec0-aec70cedfa33" providerId="AD" clId="Web-{CD339952-B8D5-4126-5FF7-FDD01C4BDB91}" dt="2023-04-12T16:52:04.808" v="36" actId="20577"/>
          <ac:spMkLst>
            <pc:docMk/>
            <pc:sldMk cId="439130248" sldId="295"/>
            <ac:spMk id="132" creationId="{00000000-0000-0000-0000-000000000000}"/>
          </ac:spMkLst>
        </pc:spChg>
        <pc:spChg chg="mod">
          <ac:chgData name="Shuntian Wang" userId="S::sh217225@dal.ca::5672acdd-31d8-41c2-9ec0-aec70cedfa33" providerId="AD" clId="Web-{CD339952-B8D5-4126-5FF7-FDD01C4BDB91}" dt="2023-04-12T17:17:17.204" v="75" actId="20577"/>
          <ac:spMkLst>
            <pc:docMk/>
            <pc:sldMk cId="439130248" sldId="295"/>
            <ac:spMk id="133" creationId="{00000000-0000-0000-0000-000000000000}"/>
          </ac:spMkLst>
        </pc:spChg>
      </pc:sldChg>
      <pc:sldChg chg="modSp add ord replId">
        <pc:chgData name="Shuntian Wang" userId="S::sh217225@dal.ca::5672acdd-31d8-41c2-9ec0-aec70cedfa33" providerId="AD" clId="Web-{CD339952-B8D5-4126-5FF7-FDD01C4BDB91}" dt="2023-04-12T17:35:58.985" v="138" actId="20577"/>
        <pc:sldMkLst>
          <pc:docMk/>
          <pc:sldMk cId="1275985949" sldId="296"/>
        </pc:sldMkLst>
        <pc:spChg chg="mod">
          <ac:chgData name="Shuntian Wang" userId="S::sh217225@dal.ca::5672acdd-31d8-41c2-9ec0-aec70cedfa33" providerId="AD" clId="Web-{CD339952-B8D5-4126-5FF7-FDD01C4BDB91}" dt="2023-04-12T17:35:58.985" v="138" actId="20577"/>
          <ac:spMkLst>
            <pc:docMk/>
            <pc:sldMk cId="1275985949" sldId="296"/>
            <ac:spMk id="2" creationId="{F2A580BF-732B-6D31-9BF4-D49C116FC454}"/>
          </ac:spMkLst>
        </pc:spChg>
        <pc:spChg chg="mod">
          <ac:chgData name="Shuntian Wang" userId="S::sh217225@dal.ca::5672acdd-31d8-41c2-9ec0-aec70cedfa33" providerId="AD" clId="Web-{CD339952-B8D5-4126-5FF7-FDD01C4BDB91}" dt="2023-04-12T17:35:49.626" v="136" actId="20577"/>
          <ac:spMkLst>
            <pc:docMk/>
            <pc:sldMk cId="1275985949" sldId="296"/>
            <ac:spMk id="3" creationId="{C2B164C9-462D-48B7-CE5C-C83F93AE029E}"/>
          </ac:spMkLst>
        </pc:spChg>
      </pc:sldChg>
      <pc:sldChg chg="modSp add del replId">
        <pc:chgData name="Shuntian Wang" userId="S::sh217225@dal.ca::5672acdd-31d8-41c2-9ec0-aec70cedfa33" providerId="AD" clId="Web-{CD339952-B8D5-4126-5FF7-FDD01C4BDB91}" dt="2023-04-12T17:12:16.017" v="50"/>
        <pc:sldMkLst>
          <pc:docMk/>
          <pc:sldMk cId="1898951165" sldId="296"/>
        </pc:sldMkLst>
        <pc:spChg chg="mod">
          <ac:chgData name="Shuntian Wang" userId="S::sh217225@dal.ca::5672acdd-31d8-41c2-9ec0-aec70cedfa33" providerId="AD" clId="Web-{CD339952-B8D5-4126-5FF7-FDD01C4BDB91}" dt="2023-04-12T16:52:14.980" v="43" actId="20577"/>
          <ac:spMkLst>
            <pc:docMk/>
            <pc:sldMk cId="1898951165" sldId="296"/>
            <ac:spMk id="132" creationId="{00000000-0000-0000-0000-000000000000}"/>
          </ac:spMkLst>
        </pc:spChg>
        <pc:spChg chg="mod">
          <ac:chgData name="Shuntian Wang" userId="S::sh217225@dal.ca::5672acdd-31d8-41c2-9ec0-aec70cedfa33" providerId="AD" clId="Web-{CD339952-B8D5-4126-5FF7-FDD01C4BDB91}" dt="2023-04-12T16:53:33.591" v="45" actId="20577"/>
          <ac:spMkLst>
            <pc:docMk/>
            <pc:sldMk cId="1898951165" sldId="296"/>
            <ac:spMk id="133" creationId="{00000000-0000-0000-0000-000000000000}"/>
          </ac:spMkLst>
        </pc:spChg>
      </pc:sldChg>
      <pc:sldChg chg="modSp add ord replId">
        <pc:chgData name="Shuntian Wang" userId="S::sh217225@dal.ca::5672acdd-31d8-41c2-9ec0-aec70cedfa33" providerId="AD" clId="Web-{CD339952-B8D5-4126-5FF7-FDD01C4BDB91}" dt="2023-04-12T17:36:45.641" v="155" actId="20577"/>
        <pc:sldMkLst>
          <pc:docMk/>
          <pc:sldMk cId="971148473" sldId="297"/>
        </pc:sldMkLst>
        <pc:spChg chg="mod">
          <ac:chgData name="Shuntian Wang" userId="S::sh217225@dal.ca::5672acdd-31d8-41c2-9ec0-aec70cedfa33" providerId="AD" clId="Web-{CD339952-B8D5-4126-5FF7-FDD01C4BDB91}" dt="2023-04-12T17:36:45.641" v="155" actId="20577"/>
          <ac:spMkLst>
            <pc:docMk/>
            <pc:sldMk cId="971148473" sldId="297"/>
            <ac:spMk id="2" creationId="{FCF01883-85D7-E941-DF1C-D7CC29A51360}"/>
          </ac:spMkLst>
        </pc:spChg>
      </pc:sldChg>
      <pc:sldChg chg="addSp delSp modSp new ord">
        <pc:chgData name="Shuntian Wang" userId="S::sh217225@dal.ca::5672acdd-31d8-41c2-9ec0-aec70cedfa33" providerId="AD" clId="Web-{CD339952-B8D5-4126-5FF7-FDD01C4BDB91}" dt="2023-04-12T17:50:12.985" v="167" actId="1076"/>
        <pc:sldMkLst>
          <pc:docMk/>
          <pc:sldMk cId="4283060339" sldId="298"/>
        </pc:sldMkLst>
        <pc:spChg chg="mod">
          <ac:chgData name="Shuntian Wang" userId="S::sh217225@dal.ca::5672acdd-31d8-41c2-9ec0-aec70cedfa33" providerId="AD" clId="Web-{CD339952-B8D5-4126-5FF7-FDD01C4BDB91}" dt="2023-04-12T17:49:58.110" v="160" actId="20577"/>
          <ac:spMkLst>
            <pc:docMk/>
            <pc:sldMk cId="4283060339" sldId="298"/>
            <ac:spMk id="2" creationId="{CD3E2404-B2BA-C96A-9FD9-ED0BB18C69F1}"/>
          </ac:spMkLst>
        </pc:spChg>
        <pc:spChg chg="del">
          <ac:chgData name="Shuntian Wang" userId="S::sh217225@dal.ca::5672acdd-31d8-41c2-9ec0-aec70cedfa33" providerId="AD" clId="Web-{CD339952-B8D5-4126-5FF7-FDD01C4BDB91}" dt="2023-04-12T17:50:04.203" v="163"/>
          <ac:spMkLst>
            <pc:docMk/>
            <pc:sldMk cId="4283060339" sldId="298"/>
            <ac:spMk id="3" creationId="{FA5BAF1E-A966-F1D8-9D7C-9B3B688C8972}"/>
          </ac:spMkLst>
        </pc:spChg>
        <pc:picChg chg="add mod">
          <ac:chgData name="Shuntian Wang" userId="S::sh217225@dal.ca::5672acdd-31d8-41c2-9ec0-aec70cedfa33" providerId="AD" clId="Web-{CD339952-B8D5-4126-5FF7-FDD01C4BDB91}" dt="2023-04-12T17:50:12.985" v="167" actId="1076"/>
          <ac:picMkLst>
            <pc:docMk/>
            <pc:sldMk cId="4283060339" sldId="298"/>
            <ac:picMk id="4" creationId="{18F2DF75-18B1-BE31-267D-39FFE50D1A04}"/>
          </ac:picMkLst>
        </pc:picChg>
      </pc:sldChg>
      <pc:sldChg chg="addSp delSp modSp new ord">
        <pc:chgData name="Shuntian Wang" userId="S::sh217225@dal.ca::5672acdd-31d8-41c2-9ec0-aec70cedfa33" providerId="AD" clId="Web-{CD339952-B8D5-4126-5FF7-FDD01C4BDB91}" dt="2023-04-12T18:15:12.791" v="194" actId="1076"/>
        <pc:sldMkLst>
          <pc:docMk/>
          <pc:sldMk cId="3210030507" sldId="299"/>
        </pc:sldMkLst>
        <pc:spChg chg="del">
          <ac:chgData name="Shuntian Wang" userId="S::sh217225@dal.ca::5672acdd-31d8-41c2-9ec0-aec70cedfa33" providerId="AD" clId="Web-{CD339952-B8D5-4126-5FF7-FDD01C4BDB91}" dt="2023-04-12T18:11:30.308" v="172"/>
          <ac:spMkLst>
            <pc:docMk/>
            <pc:sldMk cId="3210030507" sldId="299"/>
            <ac:spMk id="2" creationId="{DF2E8431-018D-1216-2375-20B416371B0C}"/>
          </ac:spMkLst>
        </pc:spChg>
        <pc:spChg chg="del">
          <ac:chgData name="Shuntian Wang" userId="S::sh217225@dal.ca::5672acdd-31d8-41c2-9ec0-aec70cedfa33" providerId="AD" clId="Web-{CD339952-B8D5-4126-5FF7-FDD01C4BDB91}" dt="2023-04-12T18:11:28.043" v="171"/>
          <ac:spMkLst>
            <pc:docMk/>
            <pc:sldMk cId="3210030507" sldId="299"/>
            <ac:spMk id="3" creationId="{0CF4F12C-C527-6C0C-15DA-338FDEC3CA3B}"/>
          </ac:spMkLst>
        </pc:spChg>
        <pc:spChg chg="add mod">
          <ac:chgData name="Shuntian Wang" userId="S::sh217225@dal.ca::5672acdd-31d8-41c2-9ec0-aec70cedfa33" providerId="AD" clId="Web-{CD339952-B8D5-4126-5FF7-FDD01C4BDB91}" dt="2023-04-12T18:15:05.557" v="192" actId="20577"/>
          <ac:spMkLst>
            <pc:docMk/>
            <pc:sldMk cId="3210030507" sldId="299"/>
            <ac:spMk id="7" creationId="{A80DEBC9-98BA-FF08-1F45-BB4A9B4C2E30}"/>
          </ac:spMkLst>
        </pc:spChg>
        <pc:picChg chg="add del mod">
          <ac:chgData name="Shuntian Wang" userId="S::sh217225@dal.ca::5672acdd-31d8-41c2-9ec0-aec70cedfa33" providerId="AD" clId="Web-{CD339952-B8D5-4126-5FF7-FDD01C4BDB91}" dt="2023-04-12T18:14:27.526" v="175"/>
          <ac:picMkLst>
            <pc:docMk/>
            <pc:sldMk cId="3210030507" sldId="299"/>
            <ac:picMk id="4" creationId="{751884ED-8E3B-127A-34E9-10FB47472065}"/>
          </ac:picMkLst>
        </pc:picChg>
        <pc:picChg chg="add mod">
          <ac:chgData name="Shuntian Wang" userId="S::sh217225@dal.ca::5672acdd-31d8-41c2-9ec0-aec70cedfa33" providerId="AD" clId="Web-{CD339952-B8D5-4126-5FF7-FDD01C4BDB91}" dt="2023-04-12T18:15:12.791" v="194" actId="1076"/>
          <ac:picMkLst>
            <pc:docMk/>
            <pc:sldMk cId="3210030507" sldId="299"/>
            <ac:picMk id="5" creationId="{FF3E61E9-E976-A613-98C6-1AEB5D80EB12}"/>
          </ac:picMkLst>
        </pc:picChg>
      </pc:sldChg>
    </pc:docChg>
  </pc:docChgLst>
  <pc:docChgLst>
    <pc:chgData name="Shuntian Wang" userId="S::sh217225@dal.ca::5672acdd-31d8-41c2-9ec0-aec70cedfa33" providerId="AD" clId="Web-{60513208-BA73-EAEE-0F83-6DBCAAD6E5A0}"/>
    <pc:docChg chg="addSld delSld modSld sldOrd">
      <pc:chgData name="Shuntian Wang" userId="S::sh217225@dal.ca::5672acdd-31d8-41c2-9ec0-aec70cedfa33" providerId="AD" clId="Web-{60513208-BA73-EAEE-0F83-6DBCAAD6E5A0}" dt="2023-04-13T13:14:33.906" v="120"/>
      <pc:docMkLst>
        <pc:docMk/>
      </pc:docMkLst>
      <pc:sldChg chg="ord">
        <pc:chgData name="Shuntian Wang" userId="S::sh217225@dal.ca::5672acdd-31d8-41c2-9ec0-aec70cedfa33" providerId="AD" clId="Web-{60513208-BA73-EAEE-0F83-6DBCAAD6E5A0}" dt="2023-04-13T13:08:18.728" v="54"/>
        <pc:sldMkLst>
          <pc:docMk/>
          <pc:sldMk cId="0" sldId="275"/>
        </pc:sldMkLst>
      </pc:sldChg>
      <pc:sldChg chg="del">
        <pc:chgData name="Shuntian Wang" userId="S::sh217225@dal.ca::5672acdd-31d8-41c2-9ec0-aec70cedfa33" providerId="AD" clId="Web-{60513208-BA73-EAEE-0F83-6DBCAAD6E5A0}" dt="2023-04-13T13:12:41.841" v="104"/>
        <pc:sldMkLst>
          <pc:docMk/>
          <pc:sldMk cId="0" sldId="276"/>
        </pc:sldMkLst>
      </pc:sldChg>
      <pc:sldChg chg="modSp">
        <pc:chgData name="Shuntian Wang" userId="S::sh217225@dal.ca::5672acdd-31d8-41c2-9ec0-aec70cedfa33" providerId="AD" clId="Web-{60513208-BA73-EAEE-0F83-6DBCAAD6E5A0}" dt="2023-04-13T13:13:49.233" v="115" actId="20577"/>
        <pc:sldMkLst>
          <pc:docMk/>
          <pc:sldMk cId="0" sldId="277"/>
        </pc:sldMkLst>
        <pc:spChg chg="mod">
          <ac:chgData name="Shuntian Wang" userId="S::sh217225@dal.ca::5672acdd-31d8-41c2-9ec0-aec70cedfa33" providerId="AD" clId="Web-{60513208-BA73-EAEE-0F83-6DBCAAD6E5A0}" dt="2023-04-13T13:13:16.529" v="108" actId="20577"/>
          <ac:spMkLst>
            <pc:docMk/>
            <pc:sldMk cId="0" sldId="277"/>
            <ac:spMk id="177" creationId="{00000000-0000-0000-0000-000000000000}"/>
          </ac:spMkLst>
        </pc:spChg>
        <pc:spChg chg="mod">
          <ac:chgData name="Shuntian Wang" userId="S::sh217225@dal.ca::5672acdd-31d8-41c2-9ec0-aec70cedfa33" providerId="AD" clId="Web-{60513208-BA73-EAEE-0F83-6DBCAAD6E5A0}" dt="2023-04-13T13:13:49.233" v="115" actId="20577"/>
          <ac:spMkLst>
            <pc:docMk/>
            <pc:sldMk cId="0" sldId="277"/>
            <ac:spMk id="178" creationId="{00000000-0000-0000-0000-000000000000}"/>
          </ac:spMkLst>
        </pc:spChg>
      </pc:sldChg>
      <pc:sldChg chg="addSp modSp new ord">
        <pc:chgData name="Shuntian Wang" userId="S::sh217225@dal.ca::5672acdd-31d8-41c2-9ec0-aec70cedfa33" providerId="AD" clId="Web-{60513208-BA73-EAEE-0F83-6DBCAAD6E5A0}" dt="2023-04-13T12:39:21.201" v="38" actId="20577"/>
        <pc:sldMkLst>
          <pc:docMk/>
          <pc:sldMk cId="2674730679" sldId="313"/>
        </pc:sldMkLst>
        <pc:spChg chg="mod">
          <ac:chgData name="Shuntian Wang" userId="S::sh217225@dal.ca::5672acdd-31d8-41c2-9ec0-aec70cedfa33" providerId="AD" clId="Web-{60513208-BA73-EAEE-0F83-6DBCAAD6E5A0}" dt="2023-04-13T12:39:21.201" v="38" actId="20577"/>
          <ac:spMkLst>
            <pc:docMk/>
            <pc:sldMk cId="2674730679" sldId="313"/>
            <ac:spMk id="2" creationId="{DF0AC248-9D66-969F-BFCA-CD043FA4E034}"/>
          </ac:spMkLst>
        </pc:spChg>
        <pc:spChg chg="mod">
          <ac:chgData name="Shuntian Wang" userId="S::sh217225@dal.ca::5672acdd-31d8-41c2-9ec0-aec70cedfa33" providerId="AD" clId="Web-{60513208-BA73-EAEE-0F83-6DBCAAD6E5A0}" dt="2023-04-13T12:32:18.757" v="16" actId="20577"/>
          <ac:spMkLst>
            <pc:docMk/>
            <pc:sldMk cId="2674730679" sldId="313"/>
            <ac:spMk id="3" creationId="{BD38A3E2-BCE2-A934-4B44-03CA99D13E2F}"/>
          </ac:spMkLst>
        </pc:spChg>
        <pc:picChg chg="add mod">
          <ac:chgData name="Shuntian Wang" userId="S::sh217225@dal.ca::5672acdd-31d8-41c2-9ec0-aec70cedfa33" providerId="AD" clId="Web-{60513208-BA73-EAEE-0F83-6DBCAAD6E5A0}" dt="2023-04-13T12:32:30.679" v="17" actId="1076"/>
          <ac:picMkLst>
            <pc:docMk/>
            <pc:sldMk cId="2674730679" sldId="313"/>
            <ac:picMk id="4" creationId="{D1CDCB61-8C69-A92A-334B-CD3B18346B85}"/>
          </ac:picMkLst>
        </pc:picChg>
      </pc:sldChg>
      <pc:sldChg chg="modSp new ord">
        <pc:chgData name="Shuntian Wang" userId="S::sh217225@dal.ca::5672acdd-31d8-41c2-9ec0-aec70cedfa33" providerId="AD" clId="Web-{60513208-BA73-EAEE-0F83-6DBCAAD6E5A0}" dt="2023-04-13T12:35:13.228" v="36" actId="20577"/>
        <pc:sldMkLst>
          <pc:docMk/>
          <pc:sldMk cId="1759537594" sldId="314"/>
        </pc:sldMkLst>
        <pc:spChg chg="mod">
          <ac:chgData name="Shuntian Wang" userId="S::sh217225@dal.ca::5672acdd-31d8-41c2-9ec0-aec70cedfa33" providerId="AD" clId="Web-{60513208-BA73-EAEE-0F83-6DBCAAD6E5A0}" dt="2023-04-13T12:35:13.228" v="36" actId="20577"/>
          <ac:spMkLst>
            <pc:docMk/>
            <pc:sldMk cId="1759537594" sldId="314"/>
            <ac:spMk id="2" creationId="{D55A48F8-4A8B-F260-923C-FD1EADCAC208}"/>
          </ac:spMkLst>
        </pc:spChg>
        <pc:spChg chg="mod">
          <ac:chgData name="Shuntian Wang" userId="S::sh217225@dal.ca::5672acdd-31d8-41c2-9ec0-aec70cedfa33" providerId="AD" clId="Web-{60513208-BA73-EAEE-0F83-6DBCAAD6E5A0}" dt="2023-04-13T12:34:51.978" v="23" actId="20577"/>
          <ac:spMkLst>
            <pc:docMk/>
            <pc:sldMk cId="1759537594" sldId="314"/>
            <ac:spMk id="3" creationId="{8FDB6926-6383-726F-A14E-77A3DE8549C3}"/>
          </ac:spMkLst>
        </pc:spChg>
      </pc:sldChg>
      <pc:sldChg chg="modSp new">
        <pc:chgData name="Shuntian Wang" userId="S::sh217225@dal.ca::5672acdd-31d8-41c2-9ec0-aec70cedfa33" providerId="AD" clId="Web-{60513208-BA73-EAEE-0F83-6DBCAAD6E5A0}" dt="2023-04-13T13:10:15.292" v="60" actId="20577"/>
        <pc:sldMkLst>
          <pc:docMk/>
          <pc:sldMk cId="1040149653" sldId="315"/>
        </pc:sldMkLst>
        <pc:spChg chg="mod">
          <ac:chgData name="Shuntian Wang" userId="S::sh217225@dal.ca::5672acdd-31d8-41c2-9ec0-aec70cedfa33" providerId="AD" clId="Web-{60513208-BA73-EAEE-0F83-6DBCAAD6E5A0}" dt="2023-04-13T13:10:15.292" v="60" actId="20577"/>
          <ac:spMkLst>
            <pc:docMk/>
            <pc:sldMk cId="1040149653" sldId="315"/>
            <ac:spMk id="2" creationId="{1F684AA9-F0F8-18EE-4B13-2E9F0E3B1DA6}"/>
          </ac:spMkLst>
        </pc:spChg>
        <pc:spChg chg="mod">
          <ac:chgData name="Shuntian Wang" userId="S::sh217225@dal.ca::5672acdd-31d8-41c2-9ec0-aec70cedfa33" providerId="AD" clId="Web-{60513208-BA73-EAEE-0F83-6DBCAAD6E5A0}" dt="2023-04-13T13:01:46.894" v="53" actId="20577"/>
          <ac:spMkLst>
            <pc:docMk/>
            <pc:sldMk cId="1040149653" sldId="315"/>
            <ac:spMk id="3" creationId="{9AD4B1AB-BA59-2EEC-1DED-EB1D497644C5}"/>
          </ac:spMkLst>
        </pc:spChg>
      </pc:sldChg>
      <pc:sldChg chg="new del ord">
        <pc:chgData name="Shuntian Wang" userId="S::sh217225@dal.ca::5672acdd-31d8-41c2-9ec0-aec70cedfa33" providerId="AD" clId="Web-{60513208-BA73-EAEE-0F83-6DBCAAD6E5A0}" dt="2023-04-13T13:12:41.388" v="103"/>
        <pc:sldMkLst>
          <pc:docMk/>
          <pc:sldMk cId="1946490774" sldId="316"/>
        </pc:sldMkLst>
      </pc:sldChg>
      <pc:sldChg chg="modSp add ord replId">
        <pc:chgData name="Shuntian Wang" userId="S::sh217225@dal.ca::5672acdd-31d8-41c2-9ec0-aec70cedfa33" providerId="AD" clId="Web-{60513208-BA73-EAEE-0F83-6DBCAAD6E5A0}" dt="2023-04-13T13:10:54.715" v="79" actId="20577"/>
        <pc:sldMkLst>
          <pc:docMk/>
          <pc:sldMk cId="517352765" sldId="317"/>
        </pc:sldMkLst>
        <pc:spChg chg="mod">
          <ac:chgData name="Shuntian Wang" userId="S::sh217225@dal.ca::5672acdd-31d8-41c2-9ec0-aec70cedfa33" providerId="AD" clId="Web-{60513208-BA73-EAEE-0F83-6DBCAAD6E5A0}" dt="2023-04-13T13:10:41.215" v="75" actId="20577"/>
          <ac:spMkLst>
            <pc:docMk/>
            <pc:sldMk cId="517352765" sldId="317"/>
            <ac:spMk id="2" creationId="{1F684AA9-F0F8-18EE-4B13-2E9F0E3B1DA6}"/>
          </ac:spMkLst>
        </pc:spChg>
        <pc:spChg chg="mod">
          <ac:chgData name="Shuntian Wang" userId="S::sh217225@dal.ca::5672acdd-31d8-41c2-9ec0-aec70cedfa33" providerId="AD" clId="Web-{60513208-BA73-EAEE-0F83-6DBCAAD6E5A0}" dt="2023-04-13T13:10:54.715" v="79" actId="20577"/>
          <ac:spMkLst>
            <pc:docMk/>
            <pc:sldMk cId="517352765" sldId="317"/>
            <ac:spMk id="3" creationId="{9AD4B1AB-BA59-2EEC-1DED-EB1D497644C5}"/>
          </ac:spMkLst>
        </pc:spChg>
      </pc:sldChg>
      <pc:sldChg chg="modSp add replId">
        <pc:chgData name="Shuntian Wang" userId="S::sh217225@dal.ca::5672acdd-31d8-41c2-9ec0-aec70cedfa33" providerId="AD" clId="Web-{60513208-BA73-EAEE-0F83-6DBCAAD6E5A0}" dt="2023-04-13T13:11:23.575" v="90" actId="20577"/>
        <pc:sldMkLst>
          <pc:docMk/>
          <pc:sldMk cId="1612222126" sldId="318"/>
        </pc:sldMkLst>
        <pc:spChg chg="mod">
          <ac:chgData name="Shuntian Wang" userId="S::sh217225@dal.ca::5672acdd-31d8-41c2-9ec0-aec70cedfa33" providerId="AD" clId="Web-{60513208-BA73-EAEE-0F83-6DBCAAD6E5A0}" dt="2023-04-13T13:11:05.121" v="86" actId="20577"/>
          <ac:spMkLst>
            <pc:docMk/>
            <pc:sldMk cId="1612222126" sldId="318"/>
            <ac:spMk id="2" creationId="{1F684AA9-F0F8-18EE-4B13-2E9F0E3B1DA6}"/>
          </ac:spMkLst>
        </pc:spChg>
        <pc:spChg chg="mod">
          <ac:chgData name="Shuntian Wang" userId="S::sh217225@dal.ca::5672acdd-31d8-41c2-9ec0-aec70cedfa33" providerId="AD" clId="Web-{60513208-BA73-EAEE-0F83-6DBCAAD6E5A0}" dt="2023-04-13T13:11:23.575" v="90" actId="20577"/>
          <ac:spMkLst>
            <pc:docMk/>
            <pc:sldMk cId="1612222126" sldId="318"/>
            <ac:spMk id="3" creationId="{9AD4B1AB-BA59-2EEC-1DED-EB1D497644C5}"/>
          </ac:spMkLst>
        </pc:spChg>
      </pc:sldChg>
      <pc:sldChg chg="modSp add del ord replId">
        <pc:chgData name="Shuntian Wang" userId="S::sh217225@dal.ca::5672acdd-31d8-41c2-9ec0-aec70cedfa33" providerId="AD" clId="Web-{60513208-BA73-EAEE-0F83-6DBCAAD6E5A0}" dt="2023-04-13T13:12:24.794" v="99"/>
        <pc:sldMkLst>
          <pc:docMk/>
          <pc:sldMk cId="2081415152" sldId="319"/>
        </pc:sldMkLst>
        <pc:spChg chg="mod">
          <ac:chgData name="Shuntian Wang" userId="S::sh217225@dal.ca::5672acdd-31d8-41c2-9ec0-aec70cedfa33" providerId="AD" clId="Web-{60513208-BA73-EAEE-0F83-6DBCAAD6E5A0}" dt="2023-04-13T13:11:58.825" v="93" actId="1076"/>
          <ac:spMkLst>
            <pc:docMk/>
            <pc:sldMk cId="2081415152" sldId="319"/>
            <ac:spMk id="150" creationId="{00000000-0000-0000-0000-000000000000}"/>
          </ac:spMkLst>
        </pc:spChg>
      </pc:sldChg>
      <pc:sldChg chg="addSp delSp modSp add ord replId">
        <pc:chgData name="Shuntian Wang" userId="S::sh217225@dal.ca::5672acdd-31d8-41c2-9ec0-aec70cedfa33" providerId="AD" clId="Web-{60513208-BA73-EAEE-0F83-6DBCAAD6E5A0}" dt="2023-04-13T13:12:34.435" v="102"/>
        <pc:sldMkLst>
          <pc:docMk/>
          <pc:sldMk cId="761469451" sldId="320"/>
        </pc:sldMkLst>
        <pc:spChg chg="mod">
          <ac:chgData name="Shuntian Wang" userId="S::sh217225@dal.ca::5672acdd-31d8-41c2-9ec0-aec70cedfa33" providerId="AD" clId="Web-{60513208-BA73-EAEE-0F83-6DBCAAD6E5A0}" dt="2023-04-13T13:12:30.623" v="101" actId="20577"/>
          <ac:spMkLst>
            <pc:docMk/>
            <pc:sldMk cId="761469451" sldId="320"/>
            <ac:spMk id="2" creationId="{1F684AA9-F0F8-18EE-4B13-2E9F0E3B1DA6}"/>
          </ac:spMkLst>
        </pc:spChg>
        <pc:spChg chg="del">
          <ac:chgData name="Shuntian Wang" userId="S::sh217225@dal.ca::5672acdd-31d8-41c2-9ec0-aec70cedfa33" providerId="AD" clId="Web-{60513208-BA73-EAEE-0F83-6DBCAAD6E5A0}" dt="2023-04-13T13:12:12.904" v="96"/>
          <ac:spMkLst>
            <pc:docMk/>
            <pc:sldMk cId="761469451" sldId="320"/>
            <ac:spMk id="3" creationId="{9AD4B1AB-BA59-2EEC-1DED-EB1D497644C5}"/>
          </ac:spMkLst>
        </pc:spChg>
        <pc:spChg chg="add del mod">
          <ac:chgData name="Shuntian Wang" userId="S::sh217225@dal.ca::5672acdd-31d8-41c2-9ec0-aec70cedfa33" providerId="AD" clId="Web-{60513208-BA73-EAEE-0F83-6DBCAAD6E5A0}" dt="2023-04-13T13:12:34.435" v="102"/>
          <ac:spMkLst>
            <pc:docMk/>
            <pc:sldMk cId="761469451" sldId="320"/>
            <ac:spMk id="5" creationId="{8DB5AD16-0E16-4ADF-162C-392C3CCBC094}"/>
          </ac:spMkLst>
        </pc:spChg>
        <pc:picChg chg="add mod">
          <ac:chgData name="Shuntian Wang" userId="S::sh217225@dal.ca::5672acdd-31d8-41c2-9ec0-aec70cedfa33" providerId="AD" clId="Web-{60513208-BA73-EAEE-0F83-6DBCAAD6E5A0}" dt="2023-04-13T13:12:17.700" v="98" actId="1076"/>
          <ac:picMkLst>
            <pc:docMk/>
            <pc:sldMk cId="761469451" sldId="320"/>
            <ac:picMk id="7" creationId="{6036D416-701B-4CB2-D1E3-512D9F82A253}"/>
          </ac:picMkLst>
        </pc:picChg>
      </pc:sldChg>
      <pc:sldChg chg="modSp add ord replId">
        <pc:chgData name="Shuntian Wang" userId="S::sh217225@dal.ca::5672acdd-31d8-41c2-9ec0-aec70cedfa33" providerId="AD" clId="Web-{60513208-BA73-EAEE-0F83-6DBCAAD6E5A0}" dt="2023-04-13T13:14:33.906" v="120"/>
        <pc:sldMkLst>
          <pc:docMk/>
          <pc:sldMk cId="1215239009" sldId="321"/>
        </pc:sldMkLst>
        <pc:spChg chg="mod">
          <ac:chgData name="Shuntian Wang" userId="S::sh217225@dal.ca::5672acdd-31d8-41c2-9ec0-aec70cedfa33" providerId="AD" clId="Web-{60513208-BA73-EAEE-0F83-6DBCAAD6E5A0}" dt="2023-04-13T13:14:33.906" v="120"/>
          <ac:spMkLst>
            <pc:docMk/>
            <pc:sldMk cId="1215239009" sldId="321"/>
            <ac:spMk id="178" creationId="{00000000-0000-0000-0000-000000000000}"/>
          </ac:spMkLst>
        </pc:spChg>
      </pc:sldChg>
    </pc:docChg>
  </pc:docChgLst>
  <pc:docChgLst>
    <pc:chgData name="Shuntian Wang" userId="S::sh217225@dal.ca::5672acdd-31d8-41c2-9ec0-aec70cedfa33" providerId="AD" clId="Web-{887EA362-E684-4642-6171-38F97A538D72}"/>
    <pc:docChg chg="addSld delSld modSld sldOrd">
      <pc:chgData name="Shuntian Wang" userId="S::sh217225@dal.ca::5672acdd-31d8-41c2-9ec0-aec70cedfa33" providerId="AD" clId="Web-{887EA362-E684-4642-6171-38F97A538D72}" dt="2023-06-08T01:33:42.316" v="300" actId="20577"/>
      <pc:docMkLst>
        <pc:docMk/>
      </pc:docMkLst>
      <pc:sldChg chg="del">
        <pc:chgData name="Shuntian Wang" userId="S::sh217225@dal.ca::5672acdd-31d8-41c2-9ec0-aec70cedfa33" providerId="AD" clId="Web-{887EA362-E684-4642-6171-38F97A538D72}" dt="2023-06-08T01:08:27.687" v="299"/>
        <pc:sldMkLst>
          <pc:docMk/>
          <pc:sldMk cId="0" sldId="275"/>
        </pc:sldMkLst>
      </pc:sldChg>
      <pc:sldChg chg="del">
        <pc:chgData name="Shuntian Wang" userId="S::sh217225@dal.ca::5672acdd-31d8-41c2-9ec0-aec70cedfa33" providerId="AD" clId="Web-{887EA362-E684-4642-6171-38F97A538D72}" dt="2023-06-08T01:06:14.891" v="298"/>
        <pc:sldMkLst>
          <pc:docMk/>
          <pc:sldMk cId="3371276643" sldId="301"/>
        </pc:sldMkLst>
      </pc:sldChg>
      <pc:sldChg chg="modSp">
        <pc:chgData name="Shuntian Wang" userId="S::sh217225@dal.ca::5672acdd-31d8-41c2-9ec0-aec70cedfa33" providerId="AD" clId="Web-{887EA362-E684-4642-6171-38F97A538D72}" dt="2023-06-08T01:33:42.316" v="300" actId="20577"/>
        <pc:sldMkLst>
          <pc:docMk/>
          <pc:sldMk cId="833639960" sldId="302"/>
        </pc:sldMkLst>
        <pc:spChg chg="mod">
          <ac:chgData name="Shuntian Wang" userId="S::sh217225@dal.ca::5672acdd-31d8-41c2-9ec0-aec70cedfa33" providerId="AD" clId="Web-{887EA362-E684-4642-6171-38F97A538D72}" dt="2023-06-08T01:33:42.316" v="300" actId="20577"/>
          <ac:spMkLst>
            <pc:docMk/>
            <pc:sldMk cId="833639960" sldId="302"/>
            <ac:spMk id="3" creationId="{11611ED2-752D-208D-9315-D28773A50445}"/>
          </ac:spMkLst>
        </pc:spChg>
      </pc:sldChg>
      <pc:sldChg chg="del">
        <pc:chgData name="Shuntian Wang" userId="S::sh217225@dal.ca::5672acdd-31d8-41c2-9ec0-aec70cedfa33" providerId="AD" clId="Web-{887EA362-E684-4642-6171-38F97A538D72}" dt="2023-06-08T00:16:50.117" v="0"/>
        <pc:sldMkLst>
          <pc:docMk/>
          <pc:sldMk cId="761469451" sldId="320"/>
        </pc:sldMkLst>
      </pc:sldChg>
      <pc:sldChg chg="modSp new ord">
        <pc:chgData name="Shuntian Wang" userId="S::sh217225@dal.ca::5672acdd-31d8-41c2-9ec0-aec70cedfa33" providerId="AD" clId="Web-{887EA362-E684-4642-6171-38F97A538D72}" dt="2023-06-08T00:44:05.167" v="297" actId="20577"/>
        <pc:sldMkLst>
          <pc:docMk/>
          <pc:sldMk cId="36787366" sldId="346"/>
        </pc:sldMkLst>
        <pc:spChg chg="mod">
          <ac:chgData name="Shuntian Wang" userId="S::sh217225@dal.ca::5672acdd-31d8-41c2-9ec0-aec70cedfa33" providerId="AD" clId="Web-{887EA362-E684-4642-6171-38F97A538D72}" dt="2023-06-08T00:44:05.167" v="297" actId="20577"/>
          <ac:spMkLst>
            <pc:docMk/>
            <pc:sldMk cId="36787366" sldId="346"/>
            <ac:spMk id="2" creationId="{D7458346-519C-A764-E4C8-50C752FF47C2}"/>
          </ac:spMkLst>
        </pc:spChg>
        <pc:spChg chg="mod">
          <ac:chgData name="Shuntian Wang" userId="S::sh217225@dal.ca::5672acdd-31d8-41c2-9ec0-aec70cedfa33" providerId="AD" clId="Web-{887EA362-E684-4642-6171-38F97A538D72}" dt="2023-06-08T00:43:51.230" v="291" actId="20577"/>
          <ac:spMkLst>
            <pc:docMk/>
            <pc:sldMk cId="36787366" sldId="346"/>
            <ac:spMk id="3" creationId="{A22BDB68-C13F-6FCE-CE7C-0429A73AC1FD}"/>
          </ac:spMkLst>
        </pc:spChg>
      </pc:sldChg>
    </pc:docChg>
  </pc:docChgLst>
  <pc:docChgLst>
    <pc:chgData name="Robert Hawkey" userId="6d2cbc50-35a3-4df3-b0d3-e18a02076d47" providerId="ADAL" clId="{DE479960-9DD3-D541-A20F-758DCF0CACFF}"/>
    <pc:docChg chg="modShowInfo">
      <pc:chgData name="Robert Hawkey" userId="6d2cbc50-35a3-4df3-b0d3-e18a02076d47" providerId="ADAL" clId="{DE479960-9DD3-D541-A20F-758DCF0CACFF}" dt="2021-02-09T12:35:12.980" v="0" actId="2744"/>
      <pc:docMkLst>
        <pc:docMk/>
      </pc:docMkLst>
    </pc:docChg>
  </pc:docChgLst>
  <pc:docChgLst>
    <pc:chgData name="Robert Hawkey" userId="6d2cbc50-35a3-4df3-b0d3-e18a02076d47" providerId="ADAL" clId="{CC1FFBBA-A448-6041-9C01-C136023EA67D}"/>
    <pc:docChg chg="addSld delSld modSld">
      <pc:chgData name="Robert Hawkey" userId="6d2cbc50-35a3-4df3-b0d3-e18a02076d47" providerId="ADAL" clId="{CC1FFBBA-A448-6041-9C01-C136023EA67D}" dt="2020-06-01T16:59:54.198" v="1030" actId="20577"/>
      <pc:docMkLst>
        <pc:docMk/>
      </pc:docMkLst>
      <pc:sldChg chg="modSp">
        <pc:chgData name="Robert Hawkey" userId="6d2cbc50-35a3-4df3-b0d3-e18a02076d47" providerId="ADAL" clId="{CC1FFBBA-A448-6041-9C01-C136023EA67D}" dt="2020-06-01T16:54:40.139" v="234" actId="113"/>
        <pc:sldMkLst>
          <pc:docMk/>
          <pc:sldMk cId="0" sldId="258"/>
        </pc:sldMkLst>
        <pc:spChg chg="mod">
          <ac:chgData name="Robert Hawkey" userId="6d2cbc50-35a3-4df3-b0d3-e18a02076d47" providerId="ADAL" clId="{CC1FFBBA-A448-6041-9C01-C136023EA67D}" dt="2020-06-01T16:54:40.139" v="234" actId="113"/>
          <ac:spMkLst>
            <pc:docMk/>
            <pc:sldMk cId="0" sldId="258"/>
            <ac:spMk id="67" creationId="{00000000-0000-0000-0000-000000000000}"/>
          </ac:spMkLst>
        </pc:spChg>
      </pc:sldChg>
      <pc:sldChg chg="del">
        <pc:chgData name="Robert Hawkey" userId="6d2cbc50-35a3-4df3-b0d3-e18a02076d47" providerId="ADAL" clId="{CC1FFBBA-A448-6041-9C01-C136023EA67D}" dt="2020-06-01T16:55:22.450" v="235" actId="2696"/>
        <pc:sldMkLst>
          <pc:docMk/>
          <pc:sldMk cId="0" sldId="263"/>
        </pc:sldMkLst>
      </pc:sldChg>
      <pc:sldChg chg="modSp">
        <pc:chgData name="Robert Hawkey" userId="6d2cbc50-35a3-4df3-b0d3-e18a02076d47" providerId="ADAL" clId="{CC1FFBBA-A448-6041-9C01-C136023EA67D}" dt="2020-06-01T16:55:59.334" v="380" actId="20577"/>
        <pc:sldMkLst>
          <pc:docMk/>
          <pc:sldMk cId="0" sldId="264"/>
        </pc:sldMkLst>
        <pc:spChg chg="mod">
          <ac:chgData name="Robert Hawkey" userId="6d2cbc50-35a3-4df3-b0d3-e18a02076d47" providerId="ADAL" clId="{CC1FFBBA-A448-6041-9C01-C136023EA67D}" dt="2020-06-01T16:55:59.334" v="380" actId="20577"/>
          <ac:spMkLst>
            <pc:docMk/>
            <pc:sldMk cId="0" sldId="264"/>
            <ac:spMk id="106" creationId="{00000000-0000-0000-0000-000000000000}"/>
          </ac:spMkLst>
        </pc:spChg>
      </pc:sldChg>
      <pc:sldChg chg="modSp add">
        <pc:chgData name="Robert Hawkey" userId="6d2cbc50-35a3-4df3-b0d3-e18a02076d47" providerId="ADAL" clId="{CC1FFBBA-A448-6041-9C01-C136023EA67D}" dt="2020-06-01T16:58:12.922" v="679" actId="20577"/>
        <pc:sldMkLst>
          <pc:docMk/>
          <pc:sldMk cId="2177785498" sldId="281"/>
        </pc:sldMkLst>
        <pc:spChg chg="mod">
          <ac:chgData name="Robert Hawkey" userId="6d2cbc50-35a3-4df3-b0d3-e18a02076d47" providerId="ADAL" clId="{CC1FFBBA-A448-6041-9C01-C136023EA67D}" dt="2020-06-01T16:37:13.832" v="22" actId="20577"/>
          <ac:spMkLst>
            <pc:docMk/>
            <pc:sldMk cId="2177785498" sldId="281"/>
            <ac:spMk id="2" creationId="{99BA91EA-ADA3-3E46-A1A2-07C2C94392F3}"/>
          </ac:spMkLst>
        </pc:spChg>
        <pc:spChg chg="mod">
          <ac:chgData name="Robert Hawkey" userId="6d2cbc50-35a3-4df3-b0d3-e18a02076d47" providerId="ADAL" clId="{CC1FFBBA-A448-6041-9C01-C136023EA67D}" dt="2020-06-01T16:58:12.922" v="679" actId="20577"/>
          <ac:spMkLst>
            <pc:docMk/>
            <pc:sldMk cId="2177785498" sldId="281"/>
            <ac:spMk id="3" creationId="{737FD580-EAFF-624E-A9D5-30AA9658BACC}"/>
          </ac:spMkLst>
        </pc:spChg>
      </pc:sldChg>
      <pc:sldChg chg="modSp add">
        <pc:chgData name="Robert Hawkey" userId="6d2cbc50-35a3-4df3-b0d3-e18a02076d47" providerId="ADAL" clId="{CC1FFBBA-A448-6041-9C01-C136023EA67D}" dt="2020-06-01T16:59:54.198" v="1030" actId="20577"/>
        <pc:sldMkLst>
          <pc:docMk/>
          <pc:sldMk cId="1582698774" sldId="282"/>
        </pc:sldMkLst>
        <pc:spChg chg="mod">
          <ac:chgData name="Robert Hawkey" userId="6d2cbc50-35a3-4df3-b0d3-e18a02076d47" providerId="ADAL" clId="{CC1FFBBA-A448-6041-9C01-C136023EA67D}" dt="2020-06-01T16:59:54.198" v="1030" actId="20577"/>
          <ac:spMkLst>
            <pc:docMk/>
            <pc:sldMk cId="1582698774" sldId="282"/>
            <ac:spMk id="2" creationId="{9ED51526-71B7-2849-8CCD-2714C34BE983}"/>
          </ac:spMkLst>
        </pc:spChg>
      </pc:sldChg>
    </pc:docChg>
  </pc:docChgLst>
  <pc:docChgLst>
    <pc:chgData name="Shuntian Wang" userId="S::sh217225@dal.ca::5672acdd-31d8-41c2-9ec0-aec70cedfa33" providerId="AD" clId="Web-{486B15FE-E763-F407-2379-30BAB756B59A}"/>
    <pc:docChg chg="addSld delSld modSld sldOrd">
      <pc:chgData name="Shuntian Wang" userId="S::sh217225@dal.ca::5672acdd-31d8-41c2-9ec0-aec70cedfa33" providerId="AD" clId="Web-{486B15FE-E763-F407-2379-30BAB756B59A}" dt="2023-06-06T12:30:48.445" v="679"/>
      <pc:docMkLst>
        <pc:docMk/>
      </pc:docMkLst>
      <pc:sldChg chg="modSp">
        <pc:chgData name="Shuntian Wang" userId="S::sh217225@dal.ca::5672acdd-31d8-41c2-9ec0-aec70cedfa33" providerId="AD" clId="Web-{486B15FE-E763-F407-2379-30BAB756B59A}" dt="2023-06-05T23:49:19.076" v="378" actId="20577"/>
        <pc:sldMkLst>
          <pc:docMk/>
          <pc:sldMk cId="0" sldId="256"/>
        </pc:sldMkLst>
        <pc:spChg chg="mod">
          <ac:chgData name="Shuntian Wang" userId="S::sh217225@dal.ca::5672acdd-31d8-41c2-9ec0-aec70cedfa33" providerId="AD" clId="Web-{486B15FE-E763-F407-2379-30BAB756B59A}" dt="2023-06-05T23:49:19.076" v="378" actId="20577"/>
          <ac:spMkLst>
            <pc:docMk/>
            <pc:sldMk cId="0" sldId="256"/>
            <ac:spMk id="54" creationId="{00000000-0000-0000-0000-000000000000}"/>
          </ac:spMkLst>
        </pc:spChg>
        <pc:spChg chg="mod">
          <ac:chgData name="Shuntian Wang" userId="S::sh217225@dal.ca::5672acdd-31d8-41c2-9ec0-aec70cedfa33" providerId="AD" clId="Web-{486B15FE-E763-F407-2379-30BAB756B59A}" dt="2023-06-05T14:28:53.599" v="1" actId="1076"/>
          <ac:spMkLst>
            <pc:docMk/>
            <pc:sldMk cId="0" sldId="256"/>
            <ac:spMk id="55" creationId="{00000000-0000-0000-0000-000000000000}"/>
          </ac:spMkLst>
        </pc:spChg>
      </pc:sldChg>
      <pc:sldChg chg="modSp ord">
        <pc:chgData name="Shuntian Wang" userId="S::sh217225@dal.ca::5672acdd-31d8-41c2-9ec0-aec70cedfa33" providerId="AD" clId="Web-{486B15FE-E763-F407-2379-30BAB756B59A}" dt="2023-06-06T12:30:48.445" v="679"/>
        <pc:sldMkLst>
          <pc:docMk/>
          <pc:sldMk cId="0" sldId="259"/>
        </pc:sldMkLst>
        <pc:spChg chg="mod">
          <ac:chgData name="Shuntian Wang" userId="S::sh217225@dal.ca::5672acdd-31d8-41c2-9ec0-aec70cedfa33" providerId="AD" clId="Web-{486B15FE-E763-F407-2379-30BAB756B59A}" dt="2023-06-05T14:34:50.920" v="4" actId="20577"/>
          <ac:spMkLst>
            <pc:docMk/>
            <pc:sldMk cId="0" sldId="259"/>
            <ac:spMk id="72" creationId="{00000000-0000-0000-0000-000000000000}"/>
          </ac:spMkLst>
        </pc:spChg>
        <pc:spChg chg="mod">
          <ac:chgData name="Shuntian Wang" userId="S::sh217225@dal.ca::5672acdd-31d8-41c2-9ec0-aec70cedfa33" providerId="AD" clId="Web-{486B15FE-E763-F407-2379-30BAB756B59A}" dt="2023-06-05T14:34:43.670" v="2" actId="20577"/>
          <ac:spMkLst>
            <pc:docMk/>
            <pc:sldMk cId="0" sldId="259"/>
            <ac:spMk id="73" creationId="{00000000-0000-0000-0000-000000000000}"/>
          </ac:spMkLst>
        </pc:spChg>
      </pc:sldChg>
      <pc:sldChg chg="modSp">
        <pc:chgData name="Shuntian Wang" userId="S::sh217225@dal.ca::5672acdd-31d8-41c2-9ec0-aec70cedfa33" providerId="AD" clId="Web-{486B15FE-E763-F407-2379-30BAB756B59A}" dt="2023-06-05T23:52:16.965" v="384" actId="20577"/>
        <pc:sldMkLst>
          <pc:docMk/>
          <pc:sldMk cId="0" sldId="261"/>
        </pc:sldMkLst>
        <pc:spChg chg="mod">
          <ac:chgData name="Shuntian Wang" userId="S::sh217225@dal.ca::5672acdd-31d8-41c2-9ec0-aec70cedfa33" providerId="AD" clId="Web-{486B15FE-E763-F407-2379-30BAB756B59A}" dt="2023-06-05T23:52:16.965" v="384" actId="20577"/>
          <ac:spMkLst>
            <pc:docMk/>
            <pc:sldMk cId="0" sldId="261"/>
            <ac:spMk id="86" creationId="{00000000-0000-0000-0000-000000000000}"/>
          </ac:spMkLst>
        </pc:spChg>
      </pc:sldChg>
      <pc:sldChg chg="ord">
        <pc:chgData name="Shuntian Wang" userId="S::sh217225@dal.ca::5672acdd-31d8-41c2-9ec0-aec70cedfa33" providerId="AD" clId="Web-{486B15FE-E763-F407-2379-30BAB756B59A}" dt="2023-06-05T16:18:52.697" v="93"/>
        <pc:sldMkLst>
          <pc:docMk/>
          <pc:sldMk cId="0" sldId="262"/>
        </pc:sldMkLst>
      </pc:sldChg>
      <pc:sldChg chg="del">
        <pc:chgData name="Shuntian Wang" userId="S::sh217225@dal.ca::5672acdd-31d8-41c2-9ec0-aec70cedfa33" providerId="AD" clId="Web-{486B15FE-E763-F407-2379-30BAB756B59A}" dt="2023-06-04T22:24:55.654" v="0"/>
        <pc:sldMkLst>
          <pc:docMk/>
          <pc:sldMk cId="0" sldId="266"/>
        </pc:sldMkLst>
      </pc:sldChg>
      <pc:sldChg chg="del">
        <pc:chgData name="Shuntian Wang" userId="S::sh217225@dal.ca::5672acdd-31d8-41c2-9ec0-aec70cedfa33" providerId="AD" clId="Web-{486B15FE-E763-F407-2379-30BAB756B59A}" dt="2023-06-05T23:40:13.345" v="351"/>
        <pc:sldMkLst>
          <pc:docMk/>
          <pc:sldMk cId="0" sldId="269"/>
        </pc:sldMkLst>
      </pc:sldChg>
      <pc:sldChg chg="del">
        <pc:chgData name="Shuntian Wang" userId="S::sh217225@dal.ca::5672acdd-31d8-41c2-9ec0-aec70cedfa33" providerId="AD" clId="Web-{486B15FE-E763-F407-2379-30BAB756B59A}" dt="2023-06-06T01:31:04.984" v="511"/>
        <pc:sldMkLst>
          <pc:docMk/>
          <pc:sldMk cId="0" sldId="272"/>
        </pc:sldMkLst>
      </pc:sldChg>
      <pc:sldChg chg="del">
        <pc:chgData name="Shuntian Wang" userId="S::sh217225@dal.ca::5672acdd-31d8-41c2-9ec0-aec70cedfa33" providerId="AD" clId="Web-{486B15FE-E763-F407-2379-30BAB756B59A}" dt="2023-06-06T01:42:35.562" v="548"/>
        <pc:sldMkLst>
          <pc:docMk/>
          <pc:sldMk cId="0" sldId="273"/>
        </pc:sldMkLst>
      </pc:sldChg>
      <pc:sldChg chg="ord">
        <pc:chgData name="Shuntian Wang" userId="S::sh217225@dal.ca::5672acdd-31d8-41c2-9ec0-aec70cedfa33" providerId="AD" clId="Web-{486B15FE-E763-F407-2379-30BAB756B59A}" dt="2023-06-06T02:11:25.639" v="636"/>
        <pc:sldMkLst>
          <pc:docMk/>
          <pc:sldMk cId="0" sldId="275"/>
        </pc:sldMkLst>
      </pc:sldChg>
      <pc:sldChg chg="del">
        <pc:chgData name="Shuntian Wang" userId="S::sh217225@dal.ca::5672acdd-31d8-41c2-9ec0-aec70cedfa33" providerId="AD" clId="Web-{486B15FE-E763-F407-2379-30BAB756B59A}" dt="2023-06-06T01:43:54.203" v="561"/>
        <pc:sldMkLst>
          <pc:docMk/>
          <pc:sldMk cId="3528834277" sldId="279"/>
        </pc:sldMkLst>
      </pc:sldChg>
      <pc:sldChg chg="ord">
        <pc:chgData name="Shuntian Wang" userId="S::sh217225@dal.ca::5672acdd-31d8-41c2-9ec0-aec70cedfa33" providerId="AD" clId="Web-{486B15FE-E763-F407-2379-30BAB756B59A}" dt="2023-06-05T23:50:45.435" v="379"/>
        <pc:sldMkLst>
          <pc:docMk/>
          <pc:sldMk cId="1567516773" sldId="280"/>
        </pc:sldMkLst>
      </pc:sldChg>
      <pc:sldChg chg="del">
        <pc:chgData name="Shuntian Wang" userId="S::sh217225@dal.ca::5672acdd-31d8-41c2-9ec0-aec70cedfa33" providerId="AD" clId="Web-{486B15FE-E763-F407-2379-30BAB756B59A}" dt="2023-06-05T14:36:40.110" v="5"/>
        <pc:sldMkLst>
          <pc:docMk/>
          <pc:sldMk cId="3832359550" sldId="283"/>
        </pc:sldMkLst>
      </pc:sldChg>
      <pc:sldChg chg="del">
        <pc:chgData name="Shuntian Wang" userId="S::sh217225@dal.ca::5672acdd-31d8-41c2-9ec0-aec70cedfa33" providerId="AD" clId="Web-{486B15FE-E763-F407-2379-30BAB756B59A}" dt="2023-06-05T14:36:41.017" v="6"/>
        <pc:sldMkLst>
          <pc:docMk/>
          <pc:sldMk cId="3412962637" sldId="287"/>
        </pc:sldMkLst>
      </pc:sldChg>
      <pc:sldChg chg="ord">
        <pc:chgData name="Shuntian Wang" userId="S::sh217225@dal.ca::5672acdd-31d8-41c2-9ec0-aec70cedfa33" providerId="AD" clId="Web-{486B15FE-E763-F407-2379-30BAB756B59A}" dt="2023-06-05T16:18:56.400" v="94"/>
        <pc:sldMkLst>
          <pc:docMk/>
          <pc:sldMk cId="507934010" sldId="288"/>
        </pc:sldMkLst>
      </pc:sldChg>
      <pc:sldChg chg="addSp delSp modSp ord">
        <pc:chgData name="Shuntian Wang" userId="S::sh217225@dal.ca::5672acdd-31d8-41c2-9ec0-aec70cedfa33" providerId="AD" clId="Web-{486B15FE-E763-F407-2379-30BAB756B59A}" dt="2023-06-06T00:56:34.049" v="446" actId="20577"/>
        <pc:sldMkLst>
          <pc:docMk/>
          <pc:sldMk cId="3133630065" sldId="294"/>
        </pc:sldMkLst>
        <pc:spChg chg="mod">
          <ac:chgData name="Shuntian Wang" userId="S::sh217225@dal.ca::5672acdd-31d8-41c2-9ec0-aec70cedfa33" providerId="AD" clId="Web-{486B15FE-E763-F407-2379-30BAB756B59A}" dt="2023-06-06T00:56:34.049" v="446" actId="20577"/>
          <ac:spMkLst>
            <pc:docMk/>
            <pc:sldMk cId="3133630065" sldId="294"/>
            <ac:spMk id="2" creationId="{FCF01883-85D7-E941-DF1C-D7CC29A51360}"/>
          </ac:spMkLst>
        </pc:spChg>
        <pc:picChg chg="add mod">
          <ac:chgData name="Shuntian Wang" userId="S::sh217225@dal.ca::5672acdd-31d8-41c2-9ec0-aec70cedfa33" providerId="AD" clId="Web-{486B15FE-E763-F407-2379-30BAB756B59A}" dt="2023-06-05T22:33:31.990" v="323" actId="1076"/>
          <ac:picMkLst>
            <pc:docMk/>
            <pc:sldMk cId="3133630065" sldId="294"/>
            <ac:picMk id="3" creationId="{7E782E18-7A42-5AB6-7D5E-D1C03B9C47DE}"/>
          </ac:picMkLst>
        </pc:picChg>
        <pc:picChg chg="del">
          <ac:chgData name="Shuntian Wang" userId="S::sh217225@dal.ca::5672acdd-31d8-41c2-9ec0-aec70cedfa33" providerId="AD" clId="Web-{486B15FE-E763-F407-2379-30BAB756B59A}" dt="2023-06-05T22:33:23.771" v="318"/>
          <ac:picMkLst>
            <pc:docMk/>
            <pc:sldMk cId="3133630065" sldId="294"/>
            <ac:picMk id="4" creationId="{45B83080-4138-2119-C581-077BD75A3ACE}"/>
          </ac:picMkLst>
        </pc:picChg>
      </pc:sldChg>
      <pc:sldChg chg="addSp delSp modSp add del ord">
        <pc:chgData name="Shuntian Wang" userId="S::sh217225@dal.ca::5672acdd-31d8-41c2-9ec0-aec70cedfa33" providerId="AD" clId="Web-{486B15FE-E763-F407-2379-30BAB756B59A}" dt="2023-06-06T00:58:13.486" v="465" actId="20577"/>
        <pc:sldMkLst>
          <pc:docMk/>
          <pc:sldMk cId="971148473" sldId="297"/>
        </pc:sldMkLst>
        <pc:spChg chg="mod">
          <ac:chgData name="Shuntian Wang" userId="S::sh217225@dal.ca::5672acdd-31d8-41c2-9ec0-aec70cedfa33" providerId="AD" clId="Web-{486B15FE-E763-F407-2379-30BAB756B59A}" dt="2023-06-06T00:58:13.486" v="465" actId="20577"/>
          <ac:spMkLst>
            <pc:docMk/>
            <pc:sldMk cId="971148473" sldId="297"/>
            <ac:spMk id="2" creationId="{FCF01883-85D7-E941-DF1C-D7CC29A51360}"/>
          </ac:spMkLst>
        </pc:spChg>
        <pc:picChg chg="add mod">
          <ac:chgData name="Shuntian Wang" userId="S::sh217225@dal.ca::5672acdd-31d8-41c2-9ec0-aec70cedfa33" providerId="AD" clId="Web-{486B15FE-E763-F407-2379-30BAB756B59A}" dt="2023-06-06T00:57:59.190" v="455" actId="14100"/>
          <ac:picMkLst>
            <pc:docMk/>
            <pc:sldMk cId="971148473" sldId="297"/>
            <ac:picMk id="3" creationId="{0FD10D4A-DC15-D2BD-B10C-67C3F9792098}"/>
          </ac:picMkLst>
        </pc:picChg>
        <pc:picChg chg="del">
          <ac:chgData name="Shuntian Wang" userId="S::sh217225@dal.ca::5672acdd-31d8-41c2-9ec0-aec70cedfa33" providerId="AD" clId="Web-{486B15FE-E763-F407-2379-30BAB756B59A}" dt="2023-06-06T00:57:53.627" v="451"/>
          <ac:picMkLst>
            <pc:docMk/>
            <pc:sldMk cId="971148473" sldId="297"/>
            <ac:picMk id="4" creationId="{45B83080-4138-2119-C581-077BD75A3ACE}"/>
          </ac:picMkLst>
        </pc:picChg>
      </pc:sldChg>
      <pc:sldChg chg="modSp">
        <pc:chgData name="Shuntian Wang" userId="S::sh217225@dal.ca::5672acdd-31d8-41c2-9ec0-aec70cedfa33" providerId="AD" clId="Web-{486B15FE-E763-F407-2379-30BAB756B59A}" dt="2023-06-06T01:10:31.033" v="491" actId="20577"/>
        <pc:sldMkLst>
          <pc:docMk/>
          <pc:sldMk cId="865331358" sldId="300"/>
        </pc:sldMkLst>
        <pc:spChg chg="mod">
          <ac:chgData name="Shuntian Wang" userId="S::sh217225@dal.ca::5672acdd-31d8-41c2-9ec0-aec70cedfa33" providerId="AD" clId="Web-{486B15FE-E763-F407-2379-30BAB756B59A}" dt="2023-06-06T01:10:31.033" v="491" actId="20577"/>
          <ac:spMkLst>
            <pc:docMk/>
            <pc:sldMk cId="865331358" sldId="300"/>
            <ac:spMk id="2" creationId="{CAE33B78-624D-10EB-38A0-D86FA6A067F4}"/>
          </ac:spMkLst>
        </pc:spChg>
      </pc:sldChg>
      <pc:sldChg chg="ord">
        <pc:chgData name="Shuntian Wang" userId="S::sh217225@dal.ca::5672acdd-31d8-41c2-9ec0-aec70cedfa33" providerId="AD" clId="Web-{486B15FE-E763-F407-2379-30BAB756B59A}" dt="2023-06-06T01:40:13.984" v="547"/>
        <pc:sldMkLst>
          <pc:docMk/>
          <pc:sldMk cId="3371276643" sldId="301"/>
        </pc:sldMkLst>
      </pc:sldChg>
      <pc:sldChg chg="modSp">
        <pc:chgData name="Shuntian Wang" userId="S::sh217225@dal.ca::5672acdd-31d8-41c2-9ec0-aec70cedfa33" providerId="AD" clId="Web-{486B15FE-E763-F407-2379-30BAB756B59A}" dt="2023-06-06T01:45:06.843" v="567" actId="20577"/>
        <pc:sldMkLst>
          <pc:docMk/>
          <pc:sldMk cId="833639960" sldId="302"/>
        </pc:sldMkLst>
        <pc:spChg chg="mod">
          <ac:chgData name="Shuntian Wang" userId="S::sh217225@dal.ca::5672acdd-31d8-41c2-9ec0-aec70cedfa33" providerId="AD" clId="Web-{486B15FE-E763-F407-2379-30BAB756B59A}" dt="2023-06-06T01:43:16.578" v="560" actId="20577"/>
          <ac:spMkLst>
            <pc:docMk/>
            <pc:sldMk cId="833639960" sldId="302"/>
            <ac:spMk id="2" creationId="{F2811E32-D20E-1DBF-06CB-55D604358A3D}"/>
          </ac:spMkLst>
        </pc:spChg>
        <pc:spChg chg="mod">
          <ac:chgData name="Shuntian Wang" userId="S::sh217225@dal.ca::5672acdd-31d8-41c2-9ec0-aec70cedfa33" providerId="AD" clId="Web-{486B15FE-E763-F407-2379-30BAB756B59A}" dt="2023-06-06T01:45:06.843" v="567" actId="20577"/>
          <ac:spMkLst>
            <pc:docMk/>
            <pc:sldMk cId="833639960" sldId="302"/>
            <ac:spMk id="3" creationId="{11611ED2-752D-208D-9315-D28773A50445}"/>
          </ac:spMkLst>
        </pc:spChg>
      </pc:sldChg>
      <pc:sldChg chg="modSp">
        <pc:chgData name="Shuntian Wang" userId="S::sh217225@dal.ca::5672acdd-31d8-41c2-9ec0-aec70cedfa33" providerId="AD" clId="Web-{486B15FE-E763-F407-2379-30BAB756B59A}" dt="2023-06-06T01:49:09.687" v="576" actId="20577"/>
        <pc:sldMkLst>
          <pc:docMk/>
          <pc:sldMk cId="2053950636" sldId="303"/>
        </pc:sldMkLst>
        <pc:spChg chg="mod">
          <ac:chgData name="Shuntian Wang" userId="S::sh217225@dal.ca::5672acdd-31d8-41c2-9ec0-aec70cedfa33" providerId="AD" clId="Web-{486B15FE-E763-F407-2379-30BAB756B59A}" dt="2023-06-06T01:49:09.687" v="576" actId="20577"/>
          <ac:spMkLst>
            <pc:docMk/>
            <pc:sldMk cId="2053950636" sldId="303"/>
            <ac:spMk id="2" creationId="{F2811E32-D20E-1DBF-06CB-55D604358A3D}"/>
          </ac:spMkLst>
        </pc:spChg>
      </pc:sldChg>
      <pc:sldChg chg="del">
        <pc:chgData name="Shuntian Wang" userId="S::sh217225@dal.ca::5672acdd-31d8-41c2-9ec0-aec70cedfa33" providerId="AD" clId="Web-{486B15FE-E763-F407-2379-30BAB756B59A}" dt="2023-06-05T16:58:19.464" v="153"/>
        <pc:sldMkLst>
          <pc:docMk/>
          <pc:sldMk cId="2650626766" sldId="304"/>
        </pc:sldMkLst>
      </pc:sldChg>
      <pc:sldChg chg="modSp ord">
        <pc:chgData name="Shuntian Wang" userId="S::sh217225@dal.ca::5672acdd-31d8-41c2-9ec0-aec70cedfa33" providerId="AD" clId="Web-{486B15FE-E763-F407-2379-30BAB756B59A}" dt="2023-06-06T00:57:29.283" v="450" actId="20577"/>
        <pc:sldMkLst>
          <pc:docMk/>
          <pc:sldMk cId="897653925" sldId="305"/>
        </pc:sldMkLst>
        <pc:spChg chg="mod">
          <ac:chgData name="Shuntian Wang" userId="S::sh217225@dal.ca::5672acdd-31d8-41c2-9ec0-aec70cedfa33" providerId="AD" clId="Web-{486B15FE-E763-F407-2379-30BAB756B59A}" dt="2023-06-06T00:57:29.283" v="450" actId="20577"/>
          <ac:spMkLst>
            <pc:docMk/>
            <pc:sldMk cId="897653925" sldId="305"/>
            <ac:spMk id="2" creationId="{F23CE925-07D8-9187-C122-55383453E3E8}"/>
          </ac:spMkLst>
        </pc:spChg>
      </pc:sldChg>
      <pc:sldChg chg="ord">
        <pc:chgData name="Shuntian Wang" userId="S::sh217225@dal.ca::5672acdd-31d8-41c2-9ec0-aec70cedfa33" providerId="AD" clId="Web-{486B15FE-E763-F407-2379-30BAB756B59A}" dt="2023-06-06T00:58:25.190" v="466"/>
        <pc:sldMkLst>
          <pc:docMk/>
          <pc:sldMk cId="738876443" sldId="306"/>
        </pc:sldMkLst>
      </pc:sldChg>
      <pc:sldChg chg="ord">
        <pc:chgData name="Shuntian Wang" userId="S::sh217225@dal.ca::5672acdd-31d8-41c2-9ec0-aec70cedfa33" providerId="AD" clId="Web-{486B15FE-E763-F407-2379-30BAB756B59A}" dt="2023-06-06T02:09:18.108" v="633"/>
        <pc:sldMkLst>
          <pc:docMk/>
          <pc:sldMk cId="2193522476" sldId="308"/>
        </pc:sldMkLst>
      </pc:sldChg>
      <pc:sldChg chg="ord">
        <pc:chgData name="Shuntian Wang" userId="S::sh217225@dal.ca::5672acdd-31d8-41c2-9ec0-aec70cedfa33" providerId="AD" clId="Web-{486B15FE-E763-F407-2379-30BAB756B59A}" dt="2023-06-06T02:09:39.326" v="634"/>
        <pc:sldMkLst>
          <pc:docMk/>
          <pc:sldMk cId="3649812675" sldId="309"/>
        </pc:sldMkLst>
      </pc:sldChg>
      <pc:sldChg chg="del">
        <pc:chgData name="Shuntian Wang" userId="S::sh217225@dal.ca::5672acdd-31d8-41c2-9ec0-aec70cedfa33" providerId="AD" clId="Web-{486B15FE-E763-F407-2379-30BAB756B59A}" dt="2023-06-06T02:09:47.357" v="635"/>
        <pc:sldMkLst>
          <pc:docMk/>
          <pc:sldMk cId="2922563013" sldId="312"/>
        </pc:sldMkLst>
      </pc:sldChg>
      <pc:sldChg chg="addSp delSp modSp ord">
        <pc:chgData name="Shuntian Wang" userId="S::sh217225@dal.ca::5672acdd-31d8-41c2-9ec0-aec70cedfa33" providerId="AD" clId="Web-{486B15FE-E763-F407-2379-30BAB756B59A}" dt="2023-06-06T02:30:55.153" v="668"/>
        <pc:sldMkLst>
          <pc:docMk/>
          <pc:sldMk cId="1759537594" sldId="314"/>
        </pc:sldMkLst>
        <pc:spChg chg="add del mod">
          <ac:chgData name="Shuntian Wang" userId="S::sh217225@dal.ca::5672acdd-31d8-41c2-9ec0-aec70cedfa33" providerId="AD" clId="Web-{486B15FE-E763-F407-2379-30BAB756B59A}" dt="2023-06-06T02:28:15.466" v="653"/>
          <ac:spMkLst>
            <pc:docMk/>
            <pc:sldMk cId="1759537594" sldId="314"/>
            <ac:spMk id="4" creationId="{D14BCFDB-A92F-C0CB-839D-EDBB073E6104}"/>
          </ac:spMkLst>
        </pc:spChg>
      </pc:sldChg>
      <pc:sldChg chg="addSp modSp new ord">
        <pc:chgData name="Shuntian Wang" userId="S::sh217225@dal.ca::5672acdd-31d8-41c2-9ec0-aec70cedfa33" providerId="AD" clId="Web-{486B15FE-E763-F407-2379-30BAB756B59A}" dt="2023-06-06T12:29:24.663" v="678" actId="14100"/>
        <pc:sldMkLst>
          <pc:docMk/>
          <pc:sldMk cId="35383231" sldId="322"/>
        </pc:sldMkLst>
        <pc:spChg chg="mod">
          <ac:chgData name="Shuntian Wang" userId="S::sh217225@dal.ca::5672acdd-31d8-41c2-9ec0-aec70cedfa33" providerId="AD" clId="Web-{486B15FE-E763-F407-2379-30BAB756B59A}" dt="2023-06-05T15:49:36.171" v="42" actId="20577"/>
          <ac:spMkLst>
            <pc:docMk/>
            <pc:sldMk cId="35383231" sldId="322"/>
            <ac:spMk id="2" creationId="{7C36720A-A0A8-63EE-91D3-36E45EF671C9}"/>
          </ac:spMkLst>
        </pc:spChg>
        <pc:spChg chg="mod">
          <ac:chgData name="Shuntian Wang" userId="S::sh217225@dal.ca::5672acdd-31d8-41c2-9ec0-aec70cedfa33" providerId="AD" clId="Web-{486B15FE-E763-F407-2379-30BAB756B59A}" dt="2023-06-06T12:29:14.053" v="674" actId="20577"/>
          <ac:spMkLst>
            <pc:docMk/>
            <pc:sldMk cId="35383231" sldId="322"/>
            <ac:spMk id="3" creationId="{384CCCD3-7530-091E-462E-49ADF6BCFFF8}"/>
          </ac:spMkLst>
        </pc:spChg>
        <pc:picChg chg="add mod">
          <ac:chgData name="Shuntian Wang" userId="S::sh217225@dal.ca::5672acdd-31d8-41c2-9ec0-aec70cedfa33" providerId="AD" clId="Web-{486B15FE-E763-F407-2379-30BAB756B59A}" dt="2023-06-06T12:29:24.663" v="678" actId="14100"/>
          <ac:picMkLst>
            <pc:docMk/>
            <pc:sldMk cId="35383231" sldId="322"/>
            <ac:picMk id="4" creationId="{A7A9FA6E-E8C6-A4AC-1188-67C76DFAD0DB}"/>
          </ac:picMkLst>
        </pc:picChg>
      </pc:sldChg>
      <pc:sldChg chg="modSp new ord">
        <pc:chgData name="Shuntian Wang" userId="S::sh217225@dal.ca::5672acdd-31d8-41c2-9ec0-aec70cedfa33" providerId="AD" clId="Web-{486B15FE-E763-F407-2379-30BAB756B59A}" dt="2023-06-05T19:09:18.390" v="221" actId="20577"/>
        <pc:sldMkLst>
          <pc:docMk/>
          <pc:sldMk cId="3728315456" sldId="323"/>
        </pc:sldMkLst>
        <pc:spChg chg="mod">
          <ac:chgData name="Shuntian Wang" userId="S::sh217225@dal.ca::5672acdd-31d8-41c2-9ec0-aec70cedfa33" providerId="AD" clId="Web-{486B15FE-E763-F407-2379-30BAB756B59A}" dt="2023-06-05T19:09:18.390" v="221" actId="20577"/>
          <ac:spMkLst>
            <pc:docMk/>
            <pc:sldMk cId="3728315456" sldId="323"/>
            <ac:spMk id="2" creationId="{B08F4D62-CAEF-7032-4AAE-D893CF148A57}"/>
          </ac:spMkLst>
        </pc:spChg>
      </pc:sldChg>
      <pc:sldChg chg="addSp modSp new ord">
        <pc:chgData name="Shuntian Wang" userId="S::sh217225@dal.ca::5672acdd-31d8-41c2-9ec0-aec70cedfa33" providerId="AD" clId="Web-{486B15FE-E763-F407-2379-30BAB756B59A}" dt="2023-06-05T16:33:54.420" v="129"/>
        <pc:sldMkLst>
          <pc:docMk/>
          <pc:sldMk cId="3132136303" sldId="324"/>
        </pc:sldMkLst>
        <pc:spChg chg="mod">
          <ac:chgData name="Shuntian Wang" userId="S::sh217225@dal.ca::5672acdd-31d8-41c2-9ec0-aec70cedfa33" providerId="AD" clId="Web-{486B15FE-E763-F407-2379-30BAB756B59A}" dt="2023-06-05T16:26:38.316" v="103" actId="20577"/>
          <ac:spMkLst>
            <pc:docMk/>
            <pc:sldMk cId="3132136303" sldId="324"/>
            <ac:spMk id="2" creationId="{A99D7D0B-8495-3E0E-B3FA-8B03E73F5257}"/>
          </ac:spMkLst>
        </pc:spChg>
        <pc:spChg chg="mod">
          <ac:chgData name="Shuntian Wang" userId="S::sh217225@dal.ca::5672acdd-31d8-41c2-9ec0-aec70cedfa33" providerId="AD" clId="Web-{486B15FE-E763-F407-2379-30BAB756B59A}" dt="2023-06-05T16:27:01.503" v="115" actId="20577"/>
          <ac:spMkLst>
            <pc:docMk/>
            <pc:sldMk cId="3132136303" sldId="324"/>
            <ac:spMk id="3" creationId="{D053DF50-8307-6A39-0998-31F718D330D8}"/>
          </ac:spMkLst>
        </pc:spChg>
        <pc:picChg chg="add mod ord">
          <ac:chgData name="Shuntian Wang" userId="S::sh217225@dal.ca::5672acdd-31d8-41c2-9ec0-aec70cedfa33" providerId="AD" clId="Web-{486B15FE-E763-F407-2379-30BAB756B59A}" dt="2023-06-05T16:33:42.483" v="127" actId="1076"/>
          <ac:picMkLst>
            <pc:docMk/>
            <pc:sldMk cId="3132136303" sldId="324"/>
            <ac:picMk id="4" creationId="{8884BDCD-46D3-5005-8FA4-A7C684E0D389}"/>
          </ac:picMkLst>
        </pc:picChg>
        <pc:picChg chg="add mod">
          <ac:chgData name="Shuntian Wang" userId="S::sh217225@dal.ca::5672acdd-31d8-41c2-9ec0-aec70cedfa33" providerId="AD" clId="Web-{486B15FE-E763-F407-2379-30BAB756B59A}" dt="2023-06-05T16:33:42.561" v="128" actId="1076"/>
          <ac:picMkLst>
            <pc:docMk/>
            <pc:sldMk cId="3132136303" sldId="324"/>
            <ac:picMk id="5" creationId="{2D1DC2BA-D8D7-0F5E-DA9C-5418F6DAAC38}"/>
          </ac:picMkLst>
        </pc:picChg>
      </pc:sldChg>
      <pc:sldChg chg="new del ord">
        <pc:chgData name="Shuntian Wang" userId="S::sh217225@dal.ca::5672acdd-31d8-41c2-9ec0-aec70cedfa33" providerId="AD" clId="Web-{486B15FE-E763-F407-2379-30BAB756B59A}" dt="2023-06-05T16:19:49.712" v="95"/>
        <pc:sldMkLst>
          <pc:docMk/>
          <pc:sldMk cId="3753950006" sldId="324"/>
        </pc:sldMkLst>
      </pc:sldChg>
      <pc:sldChg chg="addSp delSp modSp new">
        <pc:chgData name="Shuntian Wang" userId="S::sh217225@dal.ca::5672acdd-31d8-41c2-9ec0-aec70cedfa33" providerId="AD" clId="Web-{486B15FE-E763-F407-2379-30BAB756B59A}" dt="2023-06-05T17:00:53.728" v="160" actId="14100"/>
        <pc:sldMkLst>
          <pc:docMk/>
          <pc:sldMk cId="3836414826" sldId="325"/>
        </pc:sldMkLst>
        <pc:picChg chg="add del mod">
          <ac:chgData name="Shuntian Wang" userId="S::sh217225@dal.ca::5672acdd-31d8-41c2-9ec0-aec70cedfa33" providerId="AD" clId="Web-{486B15FE-E763-F407-2379-30BAB756B59A}" dt="2023-06-05T17:00:15.791" v="154"/>
          <ac:picMkLst>
            <pc:docMk/>
            <pc:sldMk cId="3836414826" sldId="325"/>
            <ac:picMk id="4" creationId="{3AE0D6AB-655D-5B62-20D4-95627AA76067}"/>
          </ac:picMkLst>
        </pc:picChg>
        <pc:picChg chg="add del mod">
          <ac:chgData name="Shuntian Wang" userId="S::sh217225@dal.ca::5672acdd-31d8-41c2-9ec0-aec70cedfa33" providerId="AD" clId="Web-{486B15FE-E763-F407-2379-30BAB756B59A}" dt="2023-06-05T17:00:32.338" v="156"/>
          <ac:picMkLst>
            <pc:docMk/>
            <pc:sldMk cId="3836414826" sldId="325"/>
            <ac:picMk id="5" creationId="{F2CFA4DE-AED9-B251-28B2-5FDDA039867A}"/>
          </ac:picMkLst>
        </pc:picChg>
        <pc:picChg chg="add mod">
          <ac:chgData name="Shuntian Wang" userId="S::sh217225@dal.ca::5672acdd-31d8-41c2-9ec0-aec70cedfa33" providerId="AD" clId="Web-{486B15FE-E763-F407-2379-30BAB756B59A}" dt="2023-06-05T17:00:53.728" v="160" actId="14100"/>
          <ac:picMkLst>
            <pc:docMk/>
            <pc:sldMk cId="3836414826" sldId="325"/>
            <ac:picMk id="6" creationId="{CE573E19-1A3D-4C0F-66E4-83FCDD864518}"/>
          </ac:picMkLst>
        </pc:picChg>
      </pc:sldChg>
      <pc:sldChg chg="modSp new ord">
        <pc:chgData name="Shuntian Wang" userId="S::sh217225@dal.ca::5672acdd-31d8-41c2-9ec0-aec70cedfa33" providerId="AD" clId="Web-{486B15FE-E763-F407-2379-30BAB756B59A}" dt="2023-06-05T16:57:30.215" v="152" actId="20577"/>
        <pc:sldMkLst>
          <pc:docMk/>
          <pc:sldMk cId="1196744165" sldId="326"/>
        </pc:sldMkLst>
        <pc:spChg chg="mod">
          <ac:chgData name="Shuntian Wang" userId="S::sh217225@dal.ca::5672acdd-31d8-41c2-9ec0-aec70cedfa33" providerId="AD" clId="Web-{486B15FE-E763-F407-2379-30BAB756B59A}" dt="2023-06-05T16:57:30.215" v="152" actId="20577"/>
          <ac:spMkLst>
            <pc:docMk/>
            <pc:sldMk cId="1196744165" sldId="326"/>
            <ac:spMk id="2" creationId="{FF8BFAAC-19E4-FE62-AAC7-D0172030BB87}"/>
          </ac:spMkLst>
        </pc:spChg>
        <pc:spChg chg="mod">
          <ac:chgData name="Shuntian Wang" userId="S::sh217225@dal.ca::5672acdd-31d8-41c2-9ec0-aec70cedfa33" providerId="AD" clId="Web-{486B15FE-E763-F407-2379-30BAB756B59A}" dt="2023-06-05T16:57:21.825" v="151" actId="20577"/>
          <ac:spMkLst>
            <pc:docMk/>
            <pc:sldMk cId="1196744165" sldId="326"/>
            <ac:spMk id="3" creationId="{50F55C19-8210-7848-D762-58841CE42453}"/>
          </ac:spMkLst>
        </pc:spChg>
      </pc:sldChg>
      <pc:sldChg chg="addSp delSp modSp add ord replId">
        <pc:chgData name="Shuntian Wang" userId="S::sh217225@dal.ca::5672acdd-31d8-41c2-9ec0-aec70cedfa33" providerId="AD" clId="Web-{486B15FE-E763-F407-2379-30BAB756B59A}" dt="2023-06-05T19:08:53.421" v="211" actId="20577"/>
        <pc:sldMkLst>
          <pc:docMk/>
          <pc:sldMk cId="1011711591" sldId="327"/>
        </pc:sldMkLst>
        <pc:spChg chg="mod">
          <ac:chgData name="Shuntian Wang" userId="S::sh217225@dal.ca::5672acdd-31d8-41c2-9ec0-aec70cedfa33" providerId="AD" clId="Web-{486B15FE-E763-F407-2379-30BAB756B59A}" dt="2023-06-05T17:03:02.977" v="165" actId="20577"/>
          <ac:spMkLst>
            <pc:docMk/>
            <pc:sldMk cId="1011711591" sldId="327"/>
            <ac:spMk id="2" creationId="{A99D7D0B-8495-3E0E-B3FA-8B03E73F5257}"/>
          </ac:spMkLst>
        </pc:spChg>
        <pc:spChg chg="mod">
          <ac:chgData name="Shuntian Wang" userId="S::sh217225@dal.ca::5672acdd-31d8-41c2-9ec0-aec70cedfa33" providerId="AD" clId="Web-{486B15FE-E763-F407-2379-30BAB756B59A}" dt="2023-06-05T19:08:53.421" v="211" actId="20577"/>
          <ac:spMkLst>
            <pc:docMk/>
            <pc:sldMk cId="1011711591" sldId="327"/>
            <ac:spMk id="3" creationId="{D053DF50-8307-6A39-0998-31F718D330D8}"/>
          </ac:spMkLst>
        </pc:spChg>
        <pc:picChg chg="del">
          <ac:chgData name="Shuntian Wang" userId="S::sh217225@dal.ca::5672acdd-31d8-41c2-9ec0-aec70cedfa33" providerId="AD" clId="Web-{486B15FE-E763-F407-2379-30BAB756B59A}" dt="2023-06-05T17:04:48.194" v="169"/>
          <ac:picMkLst>
            <pc:docMk/>
            <pc:sldMk cId="1011711591" sldId="327"/>
            <ac:picMk id="4" creationId="{8884BDCD-46D3-5005-8FA4-A7C684E0D389}"/>
          </ac:picMkLst>
        </pc:picChg>
        <pc:picChg chg="del">
          <ac:chgData name="Shuntian Wang" userId="S::sh217225@dal.ca::5672acdd-31d8-41c2-9ec0-aec70cedfa33" providerId="AD" clId="Web-{486B15FE-E763-F407-2379-30BAB756B59A}" dt="2023-06-05T17:04:47.663" v="168"/>
          <ac:picMkLst>
            <pc:docMk/>
            <pc:sldMk cId="1011711591" sldId="327"/>
            <ac:picMk id="5" creationId="{2D1DC2BA-D8D7-0F5E-DA9C-5418F6DAAC38}"/>
          </ac:picMkLst>
        </pc:picChg>
        <pc:picChg chg="add mod">
          <ac:chgData name="Shuntian Wang" userId="S::sh217225@dal.ca::5672acdd-31d8-41c2-9ec0-aec70cedfa33" providerId="AD" clId="Web-{486B15FE-E763-F407-2379-30BAB756B59A}" dt="2023-06-05T17:13:44.813" v="206" actId="14100"/>
          <ac:picMkLst>
            <pc:docMk/>
            <pc:sldMk cId="1011711591" sldId="327"/>
            <ac:picMk id="6" creationId="{713CA836-0EB2-3760-198A-67C27958FE04}"/>
          </ac:picMkLst>
        </pc:picChg>
      </pc:sldChg>
      <pc:sldChg chg="modSp new ord">
        <pc:chgData name="Shuntian Wang" userId="S::sh217225@dal.ca::5672acdd-31d8-41c2-9ec0-aec70cedfa33" providerId="AD" clId="Web-{486B15FE-E763-F407-2379-30BAB756B59A}" dt="2023-06-05T17:17:46.341" v="209" actId="20577"/>
        <pc:sldMkLst>
          <pc:docMk/>
          <pc:sldMk cId="265525072" sldId="328"/>
        </pc:sldMkLst>
        <pc:spChg chg="mod">
          <ac:chgData name="Shuntian Wang" userId="S::sh217225@dal.ca::5672acdd-31d8-41c2-9ec0-aec70cedfa33" providerId="AD" clId="Web-{486B15FE-E763-F407-2379-30BAB756B59A}" dt="2023-06-05T17:11:57.048" v="197" actId="20577"/>
          <ac:spMkLst>
            <pc:docMk/>
            <pc:sldMk cId="265525072" sldId="328"/>
            <ac:spMk id="2" creationId="{68373940-16F5-BBFE-FF1A-FF97537431B6}"/>
          </ac:spMkLst>
        </pc:spChg>
        <pc:spChg chg="mod">
          <ac:chgData name="Shuntian Wang" userId="S::sh217225@dal.ca::5672acdd-31d8-41c2-9ec0-aec70cedfa33" providerId="AD" clId="Web-{486B15FE-E763-F407-2379-30BAB756B59A}" dt="2023-06-05T17:17:46.341" v="209" actId="20577"/>
          <ac:spMkLst>
            <pc:docMk/>
            <pc:sldMk cId="265525072" sldId="328"/>
            <ac:spMk id="3" creationId="{3E339A15-5D95-1AC7-33BA-57C0E57B4A75}"/>
          </ac:spMkLst>
        </pc:spChg>
      </pc:sldChg>
      <pc:sldChg chg="new del ord">
        <pc:chgData name="Shuntian Wang" userId="S::sh217225@dal.ca::5672acdd-31d8-41c2-9ec0-aec70cedfa33" providerId="AD" clId="Web-{486B15FE-E763-F407-2379-30BAB756B59A}" dt="2023-06-05T17:11:43.673" v="192"/>
        <pc:sldMkLst>
          <pc:docMk/>
          <pc:sldMk cId="575969519" sldId="328"/>
        </pc:sldMkLst>
      </pc:sldChg>
      <pc:sldChg chg="addSp delSp modSp add del ord replId">
        <pc:chgData name="Shuntian Wang" userId="S::sh217225@dal.ca::5672acdd-31d8-41c2-9ec0-aec70cedfa33" providerId="AD" clId="Web-{486B15FE-E763-F407-2379-30BAB756B59A}" dt="2023-06-05T17:11:37.955" v="189"/>
        <pc:sldMkLst>
          <pc:docMk/>
          <pc:sldMk cId="1899658324" sldId="328"/>
        </pc:sldMkLst>
        <pc:spChg chg="mod">
          <ac:chgData name="Shuntian Wang" userId="S::sh217225@dal.ca::5672acdd-31d8-41c2-9ec0-aec70cedfa33" providerId="AD" clId="Web-{486B15FE-E763-F407-2379-30BAB756B59A}" dt="2023-06-05T17:11:23.486" v="182" actId="20577"/>
          <ac:spMkLst>
            <pc:docMk/>
            <pc:sldMk cId="1899658324" sldId="328"/>
            <ac:spMk id="3" creationId="{D053DF50-8307-6A39-0998-31F718D330D8}"/>
          </ac:spMkLst>
        </pc:spChg>
        <pc:spChg chg="add del mod">
          <ac:chgData name="Shuntian Wang" userId="S::sh217225@dal.ca::5672acdd-31d8-41c2-9ec0-aec70cedfa33" providerId="AD" clId="Web-{486B15FE-E763-F407-2379-30BAB756B59A}" dt="2023-06-05T17:11:35.799" v="188"/>
          <ac:spMkLst>
            <pc:docMk/>
            <pc:sldMk cId="1899658324" sldId="328"/>
            <ac:spMk id="4" creationId="{28B6B16F-0BE5-6373-2BD2-DD9981DD29E3}"/>
          </ac:spMkLst>
        </pc:spChg>
        <pc:picChg chg="del">
          <ac:chgData name="Shuntian Wang" userId="S::sh217225@dal.ca::5672acdd-31d8-41c2-9ec0-aec70cedfa33" providerId="AD" clId="Web-{486B15FE-E763-F407-2379-30BAB756B59A}" dt="2023-06-05T17:11:21.471" v="181"/>
          <ac:picMkLst>
            <pc:docMk/>
            <pc:sldMk cId="1899658324" sldId="328"/>
            <ac:picMk id="6" creationId="{713CA836-0EB2-3760-198A-67C27958FE04}"/>
          </ac:picMkLst>
        </pc:picChg>
      </pc:sldChg>
      <pc:sldChg chg="add del replId">
        <pc:chgData name="Shuntian Wang" userId="S::sh217225@dal.ca::5672acdd-31d8-41c2-9ec0-aec70cedfa33" providerId="AD" clId="Web-{486B15FE-E763-F407-2379-30BAB756B59A}" dt="2023-06-05T17:11:25.064" v="184"/>
        <pc:sldMkLst>
          <pc:docMk/>
          <pc:sldMk cId="78198130" sldId="329"/>
        </pc:sldMkLst>
      </pc:sldChg>
      <pc:sldChg chg="addSp modSp new ord">
        <pc:chgData name="Shuntian Wang" userId="S::sh217225@dal.ca::5672acdd-31d8-41c2-9ec0-aec70cedfa33" providerId="AD" clId="Web-{486B15FE-E763-F407-2379-30BAB756B59A}" dt="2023-06-05T17:13:34.235" v="204" actId="14100"/>
        <pc:sldMkLst>
          <pc:docMk/>
          <pc:sldMk cId="2504988799" sldId="329"/>
        </pc:sldMkLst>
        <pc:picChg chg="add mod">
          <ac:chgData name="Shuntian Wang" userId="S::sh217225@dal.ca::5672acdd-31d8-41c2-9ec0-aec70cedfa33" providerId="AD" clId="Web-{486B15FE-E763-F407-2379-30BAB756B59A}" dt="2023-06-05T17:13:34.235" v="204" actId="14100"/>
          <ac:picMkLst>
            <pc:docMk/>
            <pc:sldMk cId="2504988799" sldId="329"/>
            <ac:picMk id="3" creationId="{BBD07D21-1713-2601-C869-CCAB3F1C1DE3}"/>
          </ac:picMkLst>
        </pc:picChg>
      </pc:sldChg>
      <pc:sldChg chg="new del">
        <pc:chgData name="Shuntian Wang" userId="S::sh217225@dal.ca::5672acdd-31d8-41c2-9ec0-aec70cedfa33" providerId="AD" clId="Web-{486B15FE-E763-F407-2379-30BAB756B59A}" dt="2023-06-05T21:36:28.891" v="285"/>
        <pc:sldMkLst>
          <pc:docMk/>
          <pc:sldMk cId="1893198968" sldId="330"/>
        </pc:sldMkLst>
      </pc:sldChg>
      <pc:sldChg chg="addSp delSp modSp add ord replId">
        <pc:chgData name="Shuntian Wang" userId="S::sh217225@dal.ca::5672acdd-31d8-41c2-9ec0-aec70cedfa33" providerId="AD" clId="Web-{486B15FE-E763-F407-2379-30BAB756B59A}" dt="2023-06-05T20:19:53.456" v="247" actId="1076"/>
        <pc:sldMkLst>
          <pc:docMk/>
          <pc:sldMk cId="3599716666" sldId="331"/>
        </pc:sldMkLst>
        <pc:spChg chg="mod">
          <ac:chgData name="Shuntian Wang" userId="S::sh217225@dal.ca::5672acdd-31d8-41c2-9ec0-aec70cedfa33" providerId="AD" clId="Web-{486B15FE-E763-F407-2379-30BAB756B59A}" dt="2023-06-05T20:18:01.893" v="231" actId="20577"/>
          <ac:spMkLst>
            <pc:docMk/>
            <pc:sldMk cId="3599716666" sldId="331"/>
            <ac:spMk id="2" creationId="{A99D7D0B-8495-3E0E-B3FA-8B03E73F5257}"/>
          </ac:spMkLst>
        </pc:spChg>
        <pc:spChg chg="mod">
          <ac:chgData name="Shuntian Wang" userId="S::sh217225@dal.ca::5672acdd-31d8-41c2-9ec0-aec70cedfa33" providerId="AD" clId="Web-{486B15FE-E763-F407-2379-30BAB756B59A}" dt="2023-06-05T20:18:48.706" v="237" actId="20577"/>
          <ac:spMkLst>
            <pc:docMk/>
            <pc:sldMk cId="3599716666" sldId="331"/>
            <ac:spMk id="3" creationId="{D053DF50-8307-6A39-0998-31F718D330D8}"/>
          </ac:spMkLst>
        </pc:spChg>
        <pc:picChg chg="del">
          <ac:chgData name="Shuntian Wang" userId="S::sh217225@dal.ca::5672acdd-31d8-41c2-9ec0-aec70cedfa33" providerId="AD" clId="Web-{486B15FE-E763-F407-2379-30BAB756B59A}" dt="2023-06-05T20:18:49.987" v="238"/>
          <ac:picMkLst>
            <pc:docMk/>
            <pc:sldMk cId="3599716666" sldId="331"/>
            <ac:picMk id="4" creationId="{8884BDCD-46D3-5005-8FA4-A7C684E0D389}"/>
          </ac:picMkLst>
        </pc:picChg>
        <pc:picChg chg="del">
          <ac:chgData name="Shuntian Wang" userId="S::sh217225@dal.ca::5672acdd-31d8-41c2-9ec0-aec70cedfa33" providerId="AD" clId="Web-{486B15FE-E763-F407-2379-30BAB756B59A}" dt="2023-06-05T20:18:50.565" v="239"/>
          <ac:picMkLst>
            <pc:docMk/>
            <pc:sldMk cId="3599716666" sldId="331"/>
            <ac:picMk id="5" creationId="{2D1DC2BA-D8D7-0F5E-DA9C-5418F6DAAC38}"/>
          </ac:picMkLst>
        </pc:picChg>
        <pc:picChg chg="add mod ord">
          <ac:chgData name="Shuntian Wang" userId="S::sh217225@dal.ca::5672acdd-31d8-41c2-9ec0-aec70cedfa33" providerId="AD" clId="Web-{486B15FE-E763-F407-2379-30BAB756B59A}" dt="2023-06-05T20:19:53.456" v="247" actId="1076"/>
          <ac:picMkLst>
            <pc:docMk/>
            <pc:sldMk cId="3599716666" sldId="331"/>
            <ac:picMk id="6" creationId="{34F73AEA-D5E2-F361-E4A2-328FA51691AB}"/>
          </ac:picMkLst>
        </pc:picChg>
      </pc:sldChg>
      <pc:sldChg chg="addSp modSp add ord replId">
        <pc:chgData name="Shuntian Wang" userId="S::sh217225@dal.ca::5672acdd-31d8-41c2-9ec0-aec70cedfa33" providerId="AD" clId="Web-{486B15FE-E763-F407-2379-30BAB756B59A}" dt="2023-06-05T20:36:57.086" v="260" actId="1076"/>
        <pc:sldMkLst>
          <pc:docMk/>
          <pc:sldMk cId="252277541" sldId="332"/>
        </pc:sldMkLst>
        <pc:spChg chg="mod">
          <ac:chgData name="Shuntian Wang" userId="S::sh217225@dal.ca::5672acdd-31d8-41c2-9ec0-aec70cedfa33" providerId="AD" clId="Web-{486B15FE-E763-F407-2379-30BAB756B59A}" dt="2023-06-05T20:35:58.539" v="251" actId="20577"/>
          <ac:spMkLst>
            <pc:docMk/>
            <pc:sldMk cId="252277541" sldId="332"/>
            <ac:spMk id="2" creationId="{68373940-16F5-BBFE-FF1A-FF97537431B6}"/>
          </ac:spMkLst>
        </pc:spChg>
        <pc:spChg chg="mod">
          <ac:chgData name="Shuntian Wang" userId="S::sh217225@dal.ca::5672acdd-31d8-41c2-9ec0-aec70cedfa33" providerId="AD" clId="Web-{486B15FE-E763-F407-2379-30BAB756B59A}" dt="2023-06-05T20:36:07.024" v="254" actId="20577"/>
          <ac:spMkLst>
            <pc:docMk/>
            <pc:sldMk cId="252277541" sldId="332"/>
            <ac:spMk id="3" creationId="{3E339A15-5D95-1AC7-33BA-57C0E57B4A75}"/>
          </ac:spMkLst>
        </pc:spChg>
        <pc:picChg chg="add mod">
          <ac:chgData name="Shuntian Wang" userId="S::sh217225@dal.ca::5672acdd-31d8-41c2-9ec0-aec70cedfa33" providerId="AD" clId="Web-{486B15FE-E763-F407-2379-30BAB756B59A}" dt="2023-06-05T20:36:57.086" v="260" actId="1076"/>
          <ac:picMkLst>
            <pc:docMk/>
            <pc:sldMk cId="252277541" sldId="332"/>
            <ac:picMk id="4" creationId="{58B9C6CB-96C2-6E2E-4088-79FEFCEA3C94}"/>
          </ac:picMkLst>
        </pc:picChg>
      </pc:sldChg>
      <pc:sldChg chg="addSp delSp modSp add ord replId">
        <pc:chgData name="Shuntian Wang" userId="S::sh217225@dal.ca::5672acdd-31d8-41c2-9ec0-aec70cedfa33" providerId="AD" clId="Web-{486B15FE-E763-F407-2379-30BAB756B59A}" dt="2023-06-05T20:49:19.371" v="283" actId="14100"/>
        <pc:sldMkLst>
          <pc:docMk/>
          <pc:sldMk cId="2874780481" sldId="333"/>
        </pc:sldMkLst>
        <pc:spChg chg="mod">
          <ac:chgData name="Shuntian Wang" userId="S::sh217225@dal.ca::5672acdd-31d8-41c2-9ec0-aec70cedfa33" providerId="AD" clId="Web-{486B15FE-E763-F407-2379-30BAB756B59A}" dt="2023-06-05T20:38:45.509" v="272" actId="20577"/>
          <ac:spMkLst>
            <pc:docMk/>
            <pc:sldMk cId="2874780481" sldId="333"/>
            <ac:spMk id="2" creationId="{A99D7D0B-8495-3E0E-B3FA-8B03E73F5257}"/>
          </ac:spMkLst>
        </pc:spChg>
        <pc:spChg chg="mod">
          <ac:chgData name="Shuntian Wang" userId="S::sh217225@dal.ca::5672acdd-31d8-41c2-9ec0-aec70cedfa33" providerId="AD" clId="Web-{486B15FE-E763-F407-2379-30BAB756B59A}" dt="2023-06-05T20:41:29.666" v="279" actId="20577"/>
          <ac:spMkLst>
            <pc:docMk/>
            <pc:sldMk cId="2874780481" sldId="333"/>
            <ac:spMk id="3" creationId="{D053DF50-8307-6A39-0998-31F718D330D8}"/>
          </ac:spMkLst>
        </pc:spChg>
        <pc:picChg chg="add mod">
          <ac:chgData name="Shuntian Wang" userId="S::sh217225@dal.ca::5672acdd-31d8-41c2-9ec0-aec70cedfa33" providerId="AD" clId="Web-{486B15FE-E763-F407-2379-30BAB756B59A}" dt="2023-06-05T20:49:19.371" v="283" actId="14100"/>
          <ac:picMkLst>
            <pc:docMk/>
            <pc:sldMk cId="2874780481" sldId="333"/>
            <ac:picMk id="4" creationId="{836A23F2-C82B-0D8B-E3AA-A24B89953F98}"/>
          </ac:picMkLst>
        </pc:picChg>
        <pc:picChg chg="del">
          <ac:chgData name="Shuntian Wang" userId="S::sh217225@dal.ca::5672acdd-31d8-41c2-9ec0-aec70cedfa33" providerId="AD" clId="Web-{486B15FE-E763-F407-2379-30BAB756B59A}" dt="2023-06-05T20:49:14.559" v="280"/>
          <ac:picMkLst>
            <pc:docMk/>
            <pc:sldMk cId="2874780481" sldId="333"/>
            <ac:picMk id="6" creationId="{713CA836-0EB2-3760-198A-67C27958FE04}"/>
          </ac:picMkLst>
        </pc:picChg>
      </pc:sldChg>
      <pc:sldChg chg="addSp delSp modSp add replId">
        <pc:chgData name="Shuntian Wang" userId="S::sh217225@dal.ca::5672acdd-31d8-41c2-9ec0-aec70cedfa33" providerId="AD" clId="Web-{486B15FE-E763-F407-2379-30BAB756B59A}" dt="2023-06-05T21:38:49.113" v="299" actId="20577"/>
        <pc:sldMkLst>
          <pc:docMk/>
          <pc:sldMk cId="14926326" sldId="334"/>
        </pc:sldMkLst>
        <pc:spChg chg="mod">
          <ac:chgData name="Shuntian Wang" userId="S::sh217225@dal.ca::5672acdd-31d8-41c2-9ec0-aec70cedfa33" providerId="AD" clId="Web-{486B15FE-E763-F407-2379-30BAB756B59A}" dt="2023-06-05T21:38:49.113" v="299" actId="20577"/>
          <ac:spMkLst>
            <pc:docMk/>
            <pc:sldMk cId="14926326" sldId="334"/>
            <ac:spMk id="3" creationId="{D053DF50-8307-6A39-0998-31F718D330D8}"/>
          </ac:spMkLst>
        </pc:spChg>
        <pc:picChg chg="del">
          <ac:chgData name="Shuntian Wang" userId="S::sh217225@dal.ca::5672acdd-31d8-41c2-9ec0-aec70cedfa33" providerId="AD" clId="Web-{486B15FE-E763-F407-2379-30BAB756B59A}" dt="2023-06-05T21:36:33.579" v="287"/>
          <ac:picMkLst>
            <pc:docMk/>
            <pc:sldMk cId="14926326" sldId="334"/>
            <ac:picMk id="4" creationId="{836A23F2-C82B-0D8B-E3AA-A24B89953F98}"/>
          </ac:picMkLst>
        </pc:picChg>
        <pc:picChg chg="add mod">
          <ac:chgData name="Shuntian Wang" userId="S::sh217225@dal.ca::5672acdd-31d8-41c2-9ec0-aec70cedfa33" providerId="AD" clId="Web-{486B15FE-E763-F407-2379-30BAB756B59A}" dt="2023-06-05T21:36:58.689" v="291" actId="1076"/>
          <ac:picMkLst>
            <pc:docMk/>
            <pc:sldMk cId="14926326" sldId="334"/>
            <ac:picMk id="5" creationId="{54D4C150-5E38-A798-16CF-11E322D687FB}"/>
          </ac:picMkLst>
        </pc:picChg>
      </pc:sldChg>
      <pc:sldChg chg="add del replId">
        <pc:chgData name="Shuntian Wang" userId="S::sh217225@dal.ca::5672acdd-31d8-41c2-9ec0-aec70cedfa33" providerId="AD" clId="Web-{486B15FE-E763-F407-2379-30BAB756B59A}" dt="2023-06-05T21:51:19.096" v="315"/>
        <pc:sldMkLst>
          <pc:docMk/>
          <pc:sldMk cId="3184101288" sldId="335"/>
        </pc:sldMkLst>
      </pc:sldChg>
      <pc:sldChg chg="addSp delSp modSp add ord replId">
        <pc:chgData name="Shuntian Wang" userId="S::sh217225@dal.ca::5672acdd-31d8-41c2-9ec0-aec70cedfa33" providerId="AD" clId="Web-{486B15FE-E763-F407-2379-30BAB756B59A}" dt="2023-06-05T21:50:55.549" v="314" actId="14100"/>
        <pc:sldMkLst>
          <pc:docMk/>
          <pc:sldMk cId="1946998773" sldId="336"/>
        </pc:sldMkLst>
        <pc:spChg chg="mod">
          <ac:chgData name="Shuntian Wang" userId="S::sh217225@dal.ca::5672acdd-31d8-41c2-9ec0-aec70cedfa33" providerId="AD" clId="Web-{486B15FE-E763-F407-2379-30BAB756B59A}" dt="2023-06-05T21:50:55.549" v="314" actId="14100"/>
          <ac:spMkLst>
            <pc:docMk/>
            <pc:sldMk cId="1946998773" sldId="336"/>
            <ac:spMk id="3" creationId="{D053DF50-8307-6A39-0998-31F718D330D8}"/>
          </ac:spMkLst>
        </pc:spChg>
        <pc:picChg chg="add mod">
          <ac:chgData name="Shuntian Wang" userId="S::sh217225@dal.ca::5672acdd-31d8-41c2-9ec0-aec70cedfa33" providerId="AD" clId="Web-{486B15FE-E763-F407-2379-30BAB756B59A}" dt="2023-06-05T21:50:48.940" v="313" actId="1076"/>
          <ac:picMkLst>
            <pc:docMk/>
            <pc:sldMk cId="1946998773" sldId="336"/>
            <ac:picMk id="4" creationId="{F231C964-6E24-AF7F-6C9C-0FE0AED382D4}"/>
          </ac:picMkLst>
        </pc:picChg>
        <pc:picChg chg="del">
          <ac:chgData name="Shuntian Wang" userId="S::sh217225@dal.ca::5672acdd-31d8-41c2-9ec0-aec70cedfa33" providerId="AD" clId="Web-{486B15FE-E763-F407-2379-30BAB756B59A}" dt="2023-06-05T21:50:42.408" v="309"/>
          <ac:picMkLst>
            <pc:docMk/>
            <pc:sldMk cId="1946998773" sldId="336"/>
            <ac:picMk id="5" creationId="{54D4C150-5E38-A798-16CF-11E322D687FB}"/>
          </ac:picMkLst>
        </pc:picChg>
      </pc:sldChg>
      <pc:sldChg chg="addSp delSp modSp add replId">
        <pc:chgData name="Shuntian Wang" userId="S::sh217225@dal.ca::5672acdd-31d8-41c2-9ec0-aec70cedfa33" providerId="AD" clId="Web-{486B15FE-E763-F407-2379-30BAB756B59A}" dt="2023-06-05T23:09:04.642" v="345" actId="14100"/>
        <pc:sldMkLst>
          <pc:docMk/>
          <pc:sldMk cId="3831481168" sldId="337"/>
        </pc:sldMkLst>
        <pc:spChg chg="mod">
          <ac:chgData name="Shuntian Wang" userId="S::sh217225@dal.ca::5672acdd-31d8-41c2-9ec0-aec70cedfa33" providerId="AD" clId="Web-{486B15FE-E763-F407-2379-30BAB756B59A}" dt="2023-06-05T22:33:50.147" v="337" actId="20577"/>
          <ac:spMkLst>
            <pc:docMk/>
            <pc:sldMk cId="3831481168" sldId="337"/>
            <ac:spMk id="2" creationId="{FCF01883-85D7-E941-DF1C-D7CC29A51360}"/>
          </ac:spMkLst>
        </pc:spChg>
        <pc:picChg chg="del">
          <ac:chgData name="Shuntian Wang" userId="S::sh217225@dal.ca::5672acdd-31d8-41c2-9ec0-aec70cedfa33" providerId="AD" clId="Web-{486B15FE-E763-F407-2379-30BAB756B59A}" dt="2023-06-05T23:08:56.861" v="341"/>
          <ac:picMkLst>
            <pc:docMk/>
            <pc:sldMk cId="3831481168" sldId="337"/>
            <ac:picMk id="3" creationId="{7E782E18-7A42-5AB6-7D5E-D1C03B9C47DE}"/>
          </ac:picMkLst>
        </pc:picChg>
        <pc:picChg chg="add mod">
          <ac:chgData name="Shuntian Wang" userId="S::sh217225@dal.ca::5672acdd-31d8-41c2-9ec0-aec70cedfa33" providerId="AD" clId="Web-{486B15FE-E763-F407-2379-30BAB756B59A}" dt="2023-06-05T23:09:04.642" v="345" actId="14100"/>
          <ac:picMkLst>
            <pc:docMk/>
            <pc:sldMk cId="3831481168" sldId="337"/>
            <ac:picMk id="4" creationId="{F4E0DDAC-3D39-27DE-7C42-5FDBAD0A8548}"/>
          </ac:picMkLst>
        </pc:picChg>
      </pc:sldChg>
      <pc:sldChg chg="addSp delSp modSp add del replId">
        <pc:chgData name="Shuntian Wang" userId="S::sh217225@dal.ca::5672acdd-31d8-41c2-9ec0-aec70cedfa33" providerId="AD" clId="Web-{486B15FE-E763-F407-2379-30BAB756B59A}" dt="2023-06-05T23:09:07.830" v="346"/>
        <pc:sldMkLst>
          <pc:docMk/>
          <pc:sldMk cId="791752878" sldId="338"/>
        </pc:sldMkLst>
        <pc:picChg chg="del">
          <ac:chgData name="Shuntian Wang" userId="S::sh217225@dal.ca::5672acdd-31d8-41c2-9ec0-aec70cedfa33" providerId="AD" clId="Web-{486B15FE-E763-F407-2379-30BAB756B59A}" dt="2023-06-05T23:08:45.392" v="339"/>
          <ac:picMkLst>
            <pc:docMk/>
            <pc:sldMk cId="791752878" sldId="338"/>
            <ac:picMk id="3" creationId="{7E782E18-7A42-5AB6-7D5E-D1C03B9C47DE}"/>
          </ac:picMkLst>
        </pc:picChg>
        <pc:picChg chg="add mod">
          <ac:chgData name="Shuntian Wang" userId="S::sh217225@dal.ca::5672acdd-31d8-41c2-9ec0-aec70cedfa33" providerId="AD" clId="Web-{486B15FE-E763-F407-2379-30BAB756B59A}" dt="2023-06-05T23:08:46.611" v="340"/>
          <ac:picMkLst>
            <pc:docMk/>
            <pc:sldMk cId="791752878" sldId="338"/>
            <ac:picMk id="4" creationId="{C2C998BD-22B9-ED28-5F61-6471FD3E46D8}"/>
          </ac:picMkLst>
        </pc:picChg>
      </pc:sldChg>
      <pc:sldChg chg="modSp new ord">
        <pc:chgData name="Shuntian Wang" userId="S::sh217225@dal.ca::5672acdd-31d8-41c2-9ec0-aec70cedfa33" providerId="AD" clId="Web-{486B15FE-E763-F407-2379-30BAB756B59A}" dt="2023-06-05T23:42:46.875" v="371" actId="20577"/>
        <pc:sldMkLst>
          <pc:docMk/>
          <pc:sldMk cId="3726041504" sldId="338"/>
        </pc:sldMkLst>
        <pc:spChg chg="mod">
          <ac:chgData name="Shuntian Wang" userId="S::sh217225@dal.ca::5672acdd-31d8-41c2-9ec0-aec70cedfa33" providerId="AD" clId="Web-{486B15FE-E763-F407-2379-30BAB756B59A}" dt="2023-06-05T23:41:27.970" v="365" actId="20577"/>
          <ac:spMkLst>
            <pc:docMk/>
            <pc:sldMk cId="3726041504" sldId="338"/>
            <ac:spMk id="2" creationId="{17CFEF84-F654-A61E-0920-1B94005297A8}"/>
          </ac:spMkLst>
        </pc:spChg>
        <pc:spChg chg="mod">
          <ac:chgData name="Shuntian Wang" userId="S::sh217225@dal.ca::5672acdd-31d8-41c2-9ec0-aec70cedfa33" providerId="AD" clId="Web-{486B15FE-E763-F407-2379-30BAB756B59A}" dt="2023-06-05T23:42:46.875" v="371" actId="20577"/>
          <ac:spMkLst>
            <pc:docMk/>
            <pc:sldMk cId="3726041504" sldId="338"/>
            <ac:spMk id="3" creationId="{9676F3AC-DD3D-2383-A42A-33E04004228C}"/>
          </ac:spMkLst>
        </pc:spChg>
      </pc:sldChg>
      <pc:sldChg chg="addSp delSp modSp add ord replId">
        <pc:chgData name="Shuntian Wang" userId="S::sh217225@dal.ca::5672acdd-31d8-41c2-9ec0-aec70cedfa33" providerId="AD" clId="Web-{486B15FE-E763-F407-2379-30BAB756B59A}" dt="2023-06-06T01:00:01.533" v="488" actId="14100"/>
        <pc:sldMkLst>
          <pc:docMk/>
          <pc:sldMk cId="4213378768" sldId="339"/>
        </pc:sldMkLst>
        <pc:spChg chg="mod">
          <ac:chgData name="Shuntian Wang" userId="S::sh217225@dal.ca::5672acdd-31d8-41c2-9ec0-aec70cedfa33" providerId="AD" clId="Web-{486B15FE-E763-F407-2379-30BAB756B59A}" dt="2023-06-06T01:00:01.533" v="488" actId="14100"/>
          <ac:spMkLst>
            <pc:docMk/>
            <pc:sldMk cId="4213378768" sldId="339"/>
            <ac:spMk id="2" creationId="{FCF01883-85D7-E941-DF1C-D7CC29A51360}"/>
          </ac:spMkLst>
        </pc:spChg>
        <pc:picChg chg="del">
          <ac:chgData name="Shuntian Wang" userId="S::sh217225@dal.ca::5672acdd-31d8-41c2-9ec0-aec70cedfa33" providerId="AD" clId="Web-{486B15FE-E763-F407-2379-30BAB756B59A}" dt="2023-06-06T00:59:42.127" v="482"/>
          <ac:picMkLst>
            <pc:docMk/>
            <pc:sldMk cId="4213378768" sldId="339"/>
            <ac:picMk id="3" creationId="{0FD10D4A-DC15-D2BD-B10C-67C3F9792098}"/>
          </ac:picMkLst>
        </pc:picChg>
        <pc:picChg chg="add mod">
          <ac:chgData name="Shuntian Wang" userId="S::sh217225@dal.ca::5672acdd-31d8-41c2-9ec0-aec70cedfa33" providerId="AD" clId="Web-{486B15FE-E763-F407-2379-30BAB756B59A}" dt="2023-06-06T00:59:55.611" v="487" actId="14100"/>
          <ac:picMkLst>
            <pc:docMk/>
            <pc:sldMk cId="4213378768" sldId="339"/>
            <ac:picMk id="4" creationId="{BC90D4AD-74AA-7F98-A45D-CC1FEF015582}"/>
          </ac:picMkLst>
        </pc:picChg>
      </pc:sldChg>
      <pc:sldChg chg="addSp delSp modSp add ord replId">
        <pc:chgData name="Shuntian Wang" userId="S::sh217225@dal.ca::5672acdd-31d8-41c2-9ec0-aec70cedfa33" providerId="AD" clId="Web-{486B15FE-E763-F407-2379-30BAB756B59A}" dt="2023-06-06T01:20:04.813" v="510" actId="14100"/>
        <pc:sldMkLst>
          <pc:docMk/>
          <pc:sldMk cId="3592965477" sldId="340"/>
        </pc:sldMkLst>
        <pc:spChg chg="mod">
          <ac:chgData name="Shuntian Wang" userId="S::sh217225@dal.ca::5672acdd-31d8-41c2-9ec0-aec70cedfa33" providerId="AD" clId="Web-{486B15FE-E763-F407-2379-30BAB756B59A}" dt="2023-06-06T01:10:45.720" v="500" actId="20577"/>
          <ac:spMkLst>
            <pc:docMk/>
            <pc:sldMk cId="3592965477" sldId="340"/>
            <ac:spMk id="2" creationId="{FCF01883-85D7-E941-DF1C-D7CC29A51360}"/>
          </ac:spMkLst>
        </pc:spChg>
        <pc:picChg chg="del">
          <ac:chgData name="Shuntian Wang" userId="S::sh217225@dal.ca::5672acdd-31d8-41c2-9ec0-aec70cedfa33" providerId="AD" clId="Web-{486B15FE-E763-F407-2379-30BAB756B59A}" dt="2023-06-06T01:10:47.283" v="501"/>
          <ac:picMkLst>
            <pc:docMk/>
            <pc:sldMk cId="3592965477" sldId="340"/>
            <ac:picMk id="3" creationId="{0FD10D4A-DC15-D2BD-B10C-67C3F9792098}"/>
          </ac:picMkLst>
        </pc:picChg>
        <pc:picChg chg="add mod">
          <ac:chgData name="Shuntian Wang" userId="S::sh217225@dal.ca::5672acdd-31d8-41c2-9ec0-aec70cedfa33" providerId="AD" clId="Web-{486B15FE-E763-F407-2379-30BAB756B59A}" dt="2023-06-06T01:19:03.970" v="504" actId="14100"/>
          <ac:picMkLst>
            <pc:docMk/>
            <pc:sldMk cId="3592965477" sldId="340"/>
            <ac:picMk id="4" creationId="{301B455D-2951-FED5-04B2-EFC590AD783C}"/>
          </ac:picMkLst>
        </pc:picChg>
        <pc:picChg chg="add mod">
          <ac:chgData name="Shuntian Wang" userId="S::sh217225@dal.ca::5672acdd-31d8-41c2-9ec0-aec70cedfa33" providerId="AD" clId="Web-{486B15FE-E763-F407-2379-30BAB756B59A}" dt="2023-06-06T01:19:31.563" v="507" actId="14100"/>
          <ac:picMkLst>
            <pc:docMk/>
            <pc:sldMk cId="3592965477" sldId="340"/>
            <ac:picMk id="5" creationId="{B4B3C605-4D7D-28D4-F01B-D01C296C7E8F}"/>
          </ac:picMkLst>
        </pc:picChg>
        <pc:picChg chg="add mod">
          <ac:chgData name="Shuntian Wang" userId="S::sh217225@dal.ca::5672acdd-31d8-41c2-9ec0-aec70cedfa33" providerId="AD" clId="Web-{486B15FE-E763-F407-2379-30BAB756B59A}" dt="2023-06-06T01:20:04.813" v="510" actId="14100"/>
          <ac:picMkLst>
            <pc:docMk/>
            <pc:sldMk cId="3592965477" sldId="340"/>
            <ac:picMk id="6" creationId="{638C32FD-8ED4-7AF2-44E5-B6F36274DF0C}"/>
          </ac:picMkLst>
        </pc:picChg>
      </pc:sldChg>
      <pc:sldChg chg="addSp delSp modSp add replId">
        <pc:chgData name="Shuntian Wang" userId="S::sh217225@dal.ca::5672acdd-31d8-41c2-9ec0-aec70cedfa33" providerId="AD" clId="Web-{486B15FE-E763-F407-2379-30BAB756B59A}" dt="2023-06-06T01:34:19.031" v="546" actId="1076"/>
        <pc:sldMkLst>
          <pc:docMk/>
          <pc:sldMk cId="3081104179" sldId="341"/>
        </pc:sldMkLst>
        <pc:spChg chg="mod">
          <ac:chgData name="Shuntian Wang" userId="S::sh217225@dal.ca::5672acdd-31d8-41c2-9ec0-aec70cedfa33" providerId="AD" clId="Web-{486B15FE-E763-F407-2379-30BAB756B59A}" dt="2023-06-06T01:31:43.016" v="517" actId="20577"/>
          <ac:spMkLst>
            <pc:docMk/>
            <pc:sldMk cId="3081104179" sldId="341"/>
            <ac:spMk id="2" creationId="{FCF01883-85D7-E941-DF1C-D7CC29A51360}"/>
          </ac:spMkLst>
        </pc:spChg>
        <pc:picChg chg="add del mod">
          <ac:chgData name="Shuntian Wang" userId="S::sh217225@dal.ca::5672acdd-31d8-41c2-9ec0-aec70cedfa33" providerId="AD" clId="Web-{486B15FE-E763-F407-2379-30BAB756B59A}" dt="2023-06-06T01:32:35.156" v="524"/>
          <ac:picMkLst>
            <pc:docMk/>
            <pc:sldMk cId="3081104179" sldId="341"/>
            <ac:picMk id="3" creationId="{7CCECED4-6800-EEAA-2D5F-3DB15B2C17CA}"/>
          </ac:picMkLst>
        </pc:picChg>
        <pc:picChg chg="del">
          <ac:chgData name="Shuntian Wang" userId="S::sh217225@dal.ca::5672acdd-31d8-41c2-9ec0-aec70cedfa33" providerId="AD" clId="Web-{486B15FE-E763-F407-2379-30BAB756B59A}" dt="2023-06-06T01:31:47.906" v="518"/>
          <ac:picMkLst>
            <pc:docMk/>
            <pc:sldMk cId="3081104179" sldId="341"/>
            <ac:picMk id="4" creationId="{301B455D-2951-FED5-04B2-EFC590AD783C}"/>
          </ac:picMkLst>
        </pc:picChg>
        <pc:picChg chg="del">
          <ac:chgData name="Shuntian Wang" userId="S::sh217225@dal.ca::5672acdd-31d8-41c2-9ec0-aec70cedfa33" providerId="AD" clId="Web-{486B15FE-E763-F407-2379-30BAB756B59A}" dt="2023-06-06T01:31:54.719" v="523"/>
          <ac:picMkLst>
            <pc:docMk/>
            <pc:sldMk cId="3081104179" sldId="341"/>
            <ac:picMk id="5" creationId="{B4B3C605-4D7D-28D4-F01B-D01C296C7E8F}"/>
          </ac:picMkLst>
        </pc:picChg>
        <pc:picChg chg="del">
          <ac:chgData name="Shuntian Wang" userId="S::sh217225@dal.ca::5672acdd-31d8-41c2-9ec0-aec70cedfa33" providerId="AD" clId="Web-{486B15FE-E763-F407-2379-30BAB756B59A}" dt="2023-06-06T01:31:54.078" v="522"/>
          <ac:picMkLst>
            <pc:docMk/>
            <pc:sldMk cId="3081104179" sldId="341"/>
            <ac:picMk id="6" creationId="{638C32FD-8ED4-7AF2-44E5-B6F36274DF0C}"/>
          </ac:picMkLst>
        </pc:picChg>
        <pc:picChg chg="add mod">
          <ac:chgData name="Shuntian Wang" userId="S::sh217225@dal.ca::5672acdd-31d8-41c2-9ec0-aec70cedfa33" providerId="AD" clId="Web-{486B15FE-E763-F407-2379-30BAB756B59A}" dt="2023-06-06T01:34:19.031" v="546" actId="1076"/>
          <ac:picMkLst>
            <pc:docMk/>
            <pc:sldMk cId="3081104179" sldId="341"/>
            <ac:picMk id="7" creationId="{3C2ED771-614E-8C58-B3CE-43E00B413050}"/>
          </ac:picMkLst>
        </pc:picChg>
        <pc:picChg chg="add mod">
          <ac:chgData name="Shuntian Wang" userId="S::sh217225@dal.ca::5672acdd-31d8-41c2-9ec0-aec70cedfa33" providerId="AD" clId="Web-{486B15FE-E763-F407-2379-30BAB756B59A}" dt="2023-06-06T01:34:01.703" v="540" actId="1076"/>
          <ac:picMkLst>
            <pc:docMk/>
            <pc:sldMk cId="3081104179" sldId="341"/>
            <ac:picMk id="8" creationId="{B65E5AEA-4F80-8501-3F02-0F33D688AF91}"/>
          </ac:picMkLst>
        </pc:picChg>
        <pc:picChg chg="add mod ord">
          <ac:chgData name="Shuntian Wang" userId="S::sh217225@dal.ca::5672acdd-31d8-41c2-9ec0-aec70cedfa33" providerId="AD" clId="Web-{486B15FE-E763-F407-2379-30BAB756B59A}" dt="2023-06-06T01:34:17.516" v="545" actId="1076"/>
          <ac:picMkLst>
            <pc:docMk/>
            <pc:sldMk cId="3081104179" sldId="341"/>
            <ac:picMk id="9" creationId="{E096587A-3125-9679-9F70-E6C0496F8B8E}"/>
          </ac:picMkLst>
        </pc:picChg>
      </pc:sldChg>
      <pc:sldChg chg="addSp delSp modSp add ord replId">
        <pc:chgData name="Shuntian Wang" userId="S::sh217225@dal.ca::5672acdd-31d8-41c2-9ec0-aec70cedfa33" providerId="AD" clId="Web-{486B15FE-E763-F407-2379-30BAB756B59A}" dt="2023-06-06T02:06:12.998" v="600" actId="14100"/>
        <pc:sldMkLst>
          <pc:docMk/>
          <pc:sldMk cId="3728206740" sldId="342"/>
        </pc:sldMkLst>
        <pc:spChg chg="mod">
          <ac:chgData name="Shuntian Wang" userId="S::sh217225@dal.ca::5672acdd-31d8-41c2-9ec0-aec70cedfa33" providerId="AD" clId="Web-{486B15FE-E763-F407-2379-30BAB756B59A}" dt="2023-06-06T02:06:02.889" v="596" actId="14100"/>
          <ac:spMkLst>
            <pc:docMk/>
            <pc:sldMk cId="3728206740" sldId="342"/>
            <ac:spMk id="2" creationId="{FCF01883-85D7-E941-DF1C-D7CC29A51360}"/>
          </ac:spMkLst>
        </pc:spChg>
        <pc:picChg chg="add mod">
          <ac:chgData name="Shuntian Wang" userId="S::sh217225@dal.ca::5672acdd-31d8-41c2-9ec0-aec70cedfa33" providerId="AD" clId="Web-{486B15FE-E763-F407-2379-30BAB756B59A}" dt="2023-06-06T02:06:07.858" v="598" actId="14100"/>
          <ac:picMkLst>
            <pc:docMk/>
            <pc:sldMk cId="3728206740" sldId="342"/>
            <ac:picMk id="3" creationId="{8CC6B988-D0BD-E657-C5D3-3F1318A1F122}"/>
          </ac:picMkLst>
        </pc:picChg>
        <pc:picChg chg="del">
          <ac:chgData name="Shuntian Wang" userId="S::sh217225@dal.ca::5672acdd-31d8-41c2-9ec0-aec70cedfa33" providerId="AD" clId="Web-{486B15FE-E763-F407-2379-30BAB756B59A}" dt="2023-06-06T02:04:14.092" v="580"/>
          <ac:picMkLst>
            <pc:docMk/>
            <pc:sldMk cId="3728206740" sldId="342"/>
            <ac:picMk id="4" creationId="{301B455D-2951-FED5-04B2-EFC590AD783C}"/>
          </ac:picMkLst>
        </pc:picChg>
        <pc:picChg chg="del">
          <ac:chgData name="Shuntian Wang" userId="S::sh217225@dal.ca::5672acdd-31d8-41c2-9ec0-aec70cedfa33" providerId="AD" clId="Web-{486B15FE-E763-F407-2379-30BAB756B59A}" dt="2023-06-06T02:04:14.561" v="581"/>
          <ac:picMkLst>
            <pc:docMk/>
            <pc:sldMk cId="3728206740" sldId="342"/>
            <ac:picMk id="5" creationId="{B4B3C605-4D7D-28D4-F01B-D01C296C7E8F}"/>
          </ac:picMkLst>
        </pc:picChg>
        <pc:picChg chg="del">
          <ac:chgData name="Shuntian Wang" userId="S::sh217225@dal.ca::5672acdd-31d8-41c2-9ec0-aec70cedfa33" providerId="AD" clId="Web-{486B15FE-E763-F407-2379-30BAB756B59A}" dt="2023-06-06T02:04:15.186" v="582"/>
          <ac:picMkLst>
            <pc:docMk/>
            <pc:sldMk cId="3728206740" sldId="342"/>
            <ac:picMk id="6" creationId="{638C32FD-8ED4-7AF2-44E5-B6F36274DF0C}"/>
          </ac:picMkLst>
        </pc:picChg>
        <pc:picChg chg="add mod">
          <ac:chgData name="Shuntian Wang" userId="S::sh217225@dal.ca::5672acdd-31d8-41c2-9ec0-aec70cedfa33" providerId="AD" clId="Web-{486B15FE-E763-F407-2379-30BAB756B59A}" dt="2023-06-06T02:06:12.998" v="600" actId="14100"/>
          <ac:picMkLst>
            <pc:docMk/>
            <pc:sldMk cId="3728206740" sldId="342"/>
            <ac:picMk id="7" creationId="{67D5612B-56F8-F471-739F-C9452DB93B76}"/>
          </ac:picMkLst>
        </pc:picChg>
      </pc:sldChg>
      <pc:sldChg chg="addSp delSp modSp add ord replId">
        <pc:chgData name="Shuntian Wang" userId="S::sh217225@dal.ca::5672acdd-31d8-41c2-9ec0-aec70cedfa33" providerId="AD" clId="Web-{486B15FE-E763-F407-2379-30BAB756B59A}" dt="2023-06-06T02:09:08.623" v="632" actId="1076"/>
        <pc:sldMkLst>
          <pc:docMk/>
          <pc:sldMk cId="1972886842" sldId="343"/>
        </pc:sldMkLst>
        <pc:spChg chg="mod">
          <ac:chgData name="Shuntian Wang" userId="S::sh217225@dal.ca::5672acdd-31d8-41c2-9ec0-aec70cedfa33" providerId="AD" clId="Web-{486B15FE-E763-F407-2379-30BAB756B59A}" dt="2023-06-06T02:07:24.139" v="613" actId="14100"/>
          <ac:spMkLst>
            <pc:docMk/>
            <pc:sldMk cId="1972886842" sldId="343"/>
            <ac:spMk id="2" creationId="{FCF01883-85D7-E941-DF1C-D7CC29A51360}"/>
          </ac:spMkLst>
        </pc:spChg>
        <pc:picChg chg="del">
          <ac:chgData name="Shuntian Wang" userId="S::sh217225@dal.ca::5672acdd-31d8-41c2-9ec0-aec70cedfa33" providerId="AD" clId="Web-{486B15FE-E763-F407-2379-30BAB756B59A}" dt="2023-06-06T02:07:13.936" v="609"/>
          <ac:picMkLst>
            <pc:docMk/>
            <pc:sldMk cId="1972886842" sldId="343"/>
            <ac:picMk id="3" creationId="{8CC6B988-D0BD-E657-C5D3-3F1318A1F122}"/>
          </ac:picMkLst>
        </pc:picChg>
        <pc:picChg chg="add mod">
          <ac:chgData name="Shuntian Wang" userId="S::sh217225@dal.ca::5672acdd-31d8-41c2-9ec0-aec70cedfa33" providerId="AD" clId="Web-{486B15FE-E763-F407-2379-30BAB756B59A}" dt="2023-06-06T02:08:56.811" v="627" actId="1076"/>
          <ac:picMkLst>
            <pc:docMk/>
            <pc:sldMk cId="1972886842" sldId="343"/>
            <ac:picMk id="4" creationId="{B096D0C3-2ADF-D9C7-38BC-D4D959F10917}"/>
          </ac:picMkLst>
        </pc:picChg>
        <pc:picChg chg="add mod">
          <ac:chgData name="Shuntian Wang" userId="S::sh217225@dal.ca::5672acdd-31d8-41c2-9ec0-aec70cedfa33" providerId="AD" clId="Web-{486B15FE-E763-F407-2379-30BAB756B59A}" dt="2023-06-06T02:09:03.904" v="629" actId="1076"/>
          <ac:picMkLst>
            <pc:docMk/>
            <pc:sldMk cId="1972886842" sldId="343"/>
            <ac:picMk id="5" creationId="{561508C5-0B30-F83E-D9A4-0DD98217B58E}"/>
          </ac:picMkLst>
        </pc:picChg>
        <pc:picChg chg="add mod">
          <ac:chgData name="Shuntian Wang" userId="S::sh217225@dal.ca::5672acdd-31d8-41c2-9ec0-aec70cedfa33" providerId="AD" clId="Web-{486B15FE-E763-F407-2379-30BAB756B59A}" dt="2023-06-06T02:09:08.623" v="632" actId="1076"/>
          <ac:picMkLst>
            <pc:docMk/>
            <pc:sldMk cId="1972886842" sldId="343"/>
            <ac:picMk id="6" creationId="{FC95E9AF-0C03-A590-A616-E6388A8115E1}"/>
          </ac:picMkLst>
        </pc:picChg>
        <pc:picChg chg="del">
          <ac:chgData name="Shuntian Wang" userId="S::sh217225@dal.ca::5672acdd-31d8-41c2-9ec0-aec70cedfa33" providerId="AD" clId="Web-{486B15FE-E763-F407-2379-30BAB756B59A}" dt="2023-06-06T02:07:14.436" v="610"/>
          <ac:picMkLst>
            <pc:docMk/>
            <pc:sldMk cId="1972886842" sldId="343"/>
            <ac:picMk id="7" creationId="{67D5612B-56F8-F471-739F-C9452DB93B76}"/>
          </ac:picMkLst>
        </pc:picChg>
      </pc:sldChg>
      <pc:sldChg chg="addSp delSp modSp add ord replId">
        <pc:chgData name="Shuntian Wang" userId="S::sh217225@dal.ca::5672acdd-31d8-41c2-9ec0-aec70cedfa33" providerId="AD" clId="Web-{486B15FE-E763-F407-2379-30BAB756B59A}" dt="2023-06-06T02:28:12.028" v="649" actId="20577"/>
        <pc:sldMkLst>
          <pc:docMk/>
          <pc:sldMk cId="3039548827" sldId="344"/>
        </pc:sldMkLst>
        <pc:spChg chg="mod">
          <ac:chgData name="Shuntian Wang" userId="S::sh217225@dal.ca::5672acdd-31d8-41c2-9ec0-aec70cedfa33" providerId="AD" clId="Web-{486B15FE-E763-F407-2379-30BAB756B59A}" dt="2023-06-06T02:28:12.028" v="649" actId="20577"/>
          <ac:spMkLst>
            <pc:docMk/>
            <pc:sldMk cId="3039548827" sldId="344"/>
            <ac:spMk id="2" creationId="{FCF01883-85D7-E941-DF1C-D7CC29A51360}"/>
          </ac:spMkLst>
        </pc:spChg>
        <pc:picChg chg="add mod">
          <ac:chgData name="Shuntian Wang" userId="S::sh217225@dal.ca::5672acdd-31d8-41c2-9ec0-aec70cedfa33" providerId="AD" clId="Web-{486B15FE-E763-F407-2379-30BAB756B59A}" dt="2023-06-06T02:25:37.107" v="647" actId="1076"/>
          <ac:picMkLst>
            <pc:docMk/>
            <pc:sldMk cId="3039548827" sldId="344"/>
            <ac:picMk id="3" creationId="{64D5C1A9-7011-DF2C-1C47-54A87CFCD61B}"/>
          </ac:picMkLst>
        </pc:picChg>
        <pc:picChg chg="del">
          <ac:chgData name="Shuntian Wang" userId="S::sh217225@dal.ca::5672acdd-31d8-41c2-9ec0-aec70cedfa33" providerId="AD" clId="Web-{486B15FE-E763-F407-2379-30BAB756B59A}" dt="2023-06-06T02:25:03.029" v="639"/>
          <ac:picMkLst>
            <pc:docMk/>
            <pc:sldMk cId="3039548827" sldId="344"/>
            <ac:picMk id="4" creationId="{301B455D-2951-FED5-04B2-EFC590AD783C}"/>
          </ac:picMkLst>
        </pc:picChg>
        <pc:picChg chg="del">
          <ac:chgData name="Shuntian Wang" userId="S::sh217225@dal.ca::5672acdd-31d8-41c2-9ec0-aec70cedfa33" providerId="AD" clId="Web-{486B15FE-E763-F407-2379-30BAB756B59A}" dt="2023-06-06T02:25:03.654" v="640"/>
          <ac:picMkLst>
            <pc:docMk/>
            <pc:sldMk cId="3039548827" sldId="344"/>
            <ac:picMk id="5" creationId="{B4B3C605-4D7D-28D4-F01B-D01C296C7E8F}"/>
          </ac:picMkLst>
        </pc:picChg>
        <pc:picChg chg="del">
          <ac:chgData name="Shuntian Wang" userId="S::sh217225@dal.ca::5672acdd-31d8-41c2-9ec0-aec70cedfa33" providerId="AD" clId="Web-{486B15FE-E763-F407-2379-30BAB756B59A}" dt="2023-06-06T02:25:04.029" v="641"/>
          <ac:picMkLst>
            <pc:docMk/>
            <pc:sldMk cId="3039548827" sldId="344"/>
            <ac:picMk id="6" creationId="{638C32FD-8ED4-7AF2-44E5-B6F36274DF0C}"/>
          </ac:picMkLst>
        </pc:picChg>
      </pc:sldChg>
      <pc:sldChg chg="addSp delSp modSp add replId">
        <pc:chgData name="Shuntian Wang" userId="S::sh217225@dal.ca::5672acdd-31d8-41c2-9ec0-aec70cedfa33" providerId="AD" clId="Web-{486B15FE-E763-F407-2379-30BAB756B59A}" dt="2023-06-06T02:30:29.169" v="667" actId="1076"/>
        <pc:sldMkLst>
          <pc:docMk/>
          <pc:sldMk cId="3616104560" sldId="345"/>
        </pc:sldMkLst>
        <pc:spChg chg="mod">
          <ac:chgData name="Shuntian Wang" userId="S::sh217225@dal.ca::5672acdd-31d8-41c2-9ec0-aec70cedfa33" providerId="AD" clId="Web-{486B15FE-E763-F407-2379-30BAB756B59A}" dt="2023-06-06T02:28:49.825" v="656" actId="20577"/>
          <ac:spMkLst>
            <pc:docMk/>
            <pc:sldMk cId="3616104560" sldId="345"/>
            <ac:spMk id="2" creationId="{FCF01883-85D7-E941-DF1C-D7CC29A51360}"/>
          </ac:spMkLst>
        </pc:spChg>
        <pc:picChg chg="del">
          <ac:chgData name="Shuntian Wang" userId="S::sh217225@dal.ca::5672acdd-31d8-41c2-9ec0-aec70cedfa33" providerId="AD" clId="Web-{486B15FE-E763-F407-2379-30BAB756B59A}" dt="2023-06-06T02:28:50.872" v="657"/>
          <ac:picMkLst>
            <pc:docMk/>
            <pc:sldMk cId="3616104560" sldId="345"/>
            <ac:picMk id="3" creationId="{64D5C1A9-7011-DF2C-1C47-54A87CFCD61B}"/>
          </ac:picMkLst>
        </pc:picChg>
        <pc:picChg chg="add del mod">
          <ac:chgData name="Shuntian Wang" userId="S::sh217225@dal.ca::5672acdd-31d8-41c2-9ec0-aec70cedfa33" providerId="AD" clId="Web-{486B15FE-E763-F407-2379-30BAB756B59A}" dt="2023-06-06T02:30:11.872" v="662"/>
          <ac:picMkLst>
            <pc:docMk/>
            <pc:sldMk cId="3616104560" sldId="345"/>
            <ac:picMk id="4" creationId="{B8189870-7452-8D09-69A4-18B14B4BF193}"/>
          </ac:picMkLst>
        </pc:picChg>
        <pc:picChg chg="add del mod">
          <ac:chgData name="Shuntian Wang" userId="S::sh217225@dal.ca::5672acdd-31d8-41c2-9ec0-aec70cedfa33" providerId="AD" clId="Web-{486B15FE-E763-F407-2379-30BAB756B59A}" dt="2023-06-06T02:30:12.466" v="663"/>
          <ac:picMkLst>
            <pc:docMk/>
            <pc:sldMk cId="3616104560" sldId="345"/>
            <ac:picMk id="5" creationId="{F93F52DD-BCE5-F303-C26E-F37F079880E7}"/>
          </ac:picMkLst>
        </pc:picChg>
        <pc:picChg chg="add mod">
          <ac:chgData name="Shuntian Wang" userId="S::sh217225@dal.ca::5672acdd-31d8-41c2-9ec0-aec70cedfa33" providerId="AD" clId="Web-{486B15FE-E763-F407-2379-30BAB756B59A}" dt="2023-06-06T02:30:29.169" v="667" actId="1076"/>
          <ac:picMkLst>
            <pc:docMk/>
            <pc:sldMk cId="3616104560" sldId="345"/>
            <ac:picMk id="6" creationId="{CAF5FE12-AFC5-F2BE-204F-8A6FA93AFA2C}"/>
          </ac:picMkLst>
        </pc:picChg>
      </pc:sldChg>
    </pc:docChg>
  </pc:docChgLst>
  <pc:docChgLst>
    <pc:chgData name="Shuntian Wang" userId="S::sh217225@dal.ca::5672acdd-31d8-41c2-9ec0-aec70cedfa33" providerId="AD" clId="Web-{C4FDC5FE-5206-5264-EA88-F0CCFE499AC8}"/>
    <pc:docChg chg="modSld">
      <pc:chgData name="Shuntian Wang" userId="S::sh217225@dal.ca::5672acdd-31d8-41c2-9ec0-aec70cedfa33" providerId="AD" clId="Web-{C4FDC5FE-5206-5264-EA88-F0CCFE499AC8}" dt="2023-05-31T12:43:01.719" v="0" actId="20577"/>
      <pc:docMkLst>
        <pc:docMk/>
      </pc:docMkLst>
      <pc:sldChg chg="modSp">
        <pc:chgData name="Shuntian Wang" userId="S::sh217225@dal.ca::5672acdd-31d8-41c2-9ec0-aec70cedfa33" providerId="AD" clId="Web-{C4FDC5FE-5206-5264-EA88-F0CCFE499AC8}" dt="2023-05-31T12:43:01.719" v="0" actId="20577"/>
        <pc:sldMkLst>
          <pc:docMk/>
          <pc:sldMk cId="0" sldId="259"/>
        </pc:sldMkLst>
        <pc:spChg chg="mod">
          <ac:chgData name="Shuntian Wang" userId="S::sh217225@dal.ca::5672acdd-31d8-41c2-9ec0-aec70cedfa33" providerId="AD" clId="Web-{C4FDC5FE-5206-5264-EA88-F0CCFE499AC8}" dt="2023-05-31T12:43:01.719" v="0" actId="20577"/>
          <ac:spMkLst>
            <pc:docMk/>
            <pc:sldMk cId="0" sldId="259"/>
            <ac:spMk id="72" creationId="{00000000-0000-0000-0000-000000000000}"/>
          </ac:spMkLst>
        </pc:spChg>
      </pc:sldChg>
    </pc:docChg>
  </pc:docChgLst>
  <pc:docChgLst>
    <pc:chgData name="Shuntian Wang" userId="S::sh217225@dal.ca::5672acdd-31d8-41c2-9ec0-aec70cedfa33" providerId="AD" clId="Web-{DB4AE841-D96A-7300-4EDF-AB53FFA5ACEC}"/>
    <pc:docChg chg="modSld sldOrd">
      <pc:chgData name="Shuntian Wang" userId="S::sh217225@dal.ca::5672acdd-31d8-41c2-9ec0-aec70cedfa33" providerId="AD" clId="Web-{DB4AE841-D96A-7300-4EDF-AB53FFA5ACEC}" dt="2023-06-06T12:36:26.449" v="29" actId="20577"/>
      <pc:docMkLst>
        <pc:docMk/>
      </pc:docMkLst>
      <pc:sldChg chg="ord">
        <pc:chgData name="Shuntian Wang" userId="S::sh217225@dal.ca::5672acdd-31d8-41c2-9ec0-aec70cedfa33" providerId="AD" clId="Web-{DB4AE841-D96A-7300-4EDF-AB53FFA5ACEC}" dt="2023-06-06T12:33:12.524" v="26"/>
        <pc:sldMkLst>
          <pc:docMk/>
          <pc:sldMk cId="0" sldId="261"/>
        </pc:sldMkLst>
      </pc:sldChg>
      <pc:sldChg chg="modSp">
        <pc:chgData name="Shuntian Wang" userId="S::sh217225@dal.ca::5672acdd-31d8-41c2-9ec0-aec70cedfa33" providerId="AD" clId="Web-{DB4AE841-D96A-7300-4EDF-AB53FFA5ACEC}" dt="2023-06-06T12:32:19.758" v="24" actId="20577"/>
        <pc:sldMkLst>
          <pc:docMk/>
          <pc:sldMk cId="35383231" sldId="322"/>
        </pc:sldMkLst>
        <pc:spChg chg="mod">
          <ac:chgData name="Shuntian Wang" userId="S::sh217225@dal.ca::5672acdd-31d8-41c2-9ec0-aec70cedfa33" providerId="AD" clId="Web-{DB4AE841-D96A-7300-4EDF-AB53FFA5ACEC}" dt="2023-06-06T12:32:19.758" v="24" actId="20577"/>
          <ac:spMkLst>
            <pc:docMk/>
            <pc:sldMk cId="35383231" sldId="322"/>
            <ac:spMk id="3" creationId="{384CCCD3-7530-091E-462E-49ADF6BCFFF8}"/>
          </ac:spMkLst>
        </pc:spChg>
      </pc:sldChg>
      <pc:sldChg chg="modSp">
        <pc:chgData name="Shuntian Wang" userId="S::sh217225@dal.ca::5672acdd-31d8-41c2-9ec0-aec70cedfa33" providerId="AD" clId="Web-{DB4AE841-D96A-7300-4EDF-AB53FFA5ACEC}" dt="2023-06-06T12:36:18.246" v="28" actId="14100"/>
        <pc:sldMkLst>
          <pc:docMk/>
          <pc:sldMk cId="14926326" sldId="334"/>
        </pc:sldMkLst>
        <pc:spChg chg="mod">
          <ac:chgData name="Shuntian Wang" userId="S::sh217225@dal.ca::5672acdd-31d8-41c2-9ec0-aec70cedfa33" providerId="AD" clId="Web-{DB4AE841-D96A-7300-4EDF-AB53FFA5ACEC}" dt="2023-06-06T12:36:18.246" v="28" actId="14100"/>
          <ac:spMkLst>
            <pc:docMk/>
            <pc:sldMk cId="14926326" sldId="334"/>
            <ac:spMk id="3" creationId="{D053DF50-8307-6A39-0998-31F718D330D8}"/>
          </ac:spMkLst>
        </pc:spChg>
      </pc:sldChg>
      <pc:sldChg chg="modSp">
        <pc:chgData name="Shuntian Wang" userId="S::sh217225@dal.ca::5672acdd-31d8-41c2-9ec0-aec70cedfa33" providerId="AD" clId="Web-{DB4AE841-D96A-7300-4EDF-AB53FFA5ACEC}" dt="2023-06-06T12:36:26.449" v="29" actId="20577"/>
        <pc:sldMkLst>
          <pc:docMk/>
          <pc:sldMk cId="1946998773" sldId="336"/>
        </pc:sldMkLst>
        <pc:spChg chg="mod">
          <ac:chgData name="Shuntian Wang" userId="S::sh217225@dal.ca::5672acdd-31d8-41c2-9ec0-aec70cedfa33" providerId="AD" clId="Web-{DB4AE841-D96A-7300-4EDF-AB53FFA5ACEC}" dt="2023-06-06T12:36:26.449" v="29" actId="20577"/>
          <ac:spMkLst>
            <pc:docMk/>
            <pc:sldMk cId="1946998773" sldId="336"/>
            <ac:spMk id="3" creationId="{D053DF50-8307-6A39-0998-31F718D330D8}"/>
          </ac:spMkLst>
        </pc:spChg>
      </pc:sldChg>
    </pc:docChg>
  </pc:docChgLst>
  <pc:docChgLst>
    <pc:chgData name="Shuntian Wang" userId="S::sh217225@dal.ca::5672acdd-31d8-41c2-9ec0-aec70cedfa33" providerId="AD" clId="Web-{56656C8B-8ECF-4C19-8164-D0FB9C898681}"/>
    <pc:docChg chg="addSld delSld modSld">
      <pc:chgData name="Shuntian Wang" userId="S::sh217225@dal.ca::5672acdd-31d8-41c2-9ec0-aec70cedfa33" providerId="AD" clId="Web-{56656C8B-8ECF-4C19-8164-D0FB9C898681}" dt="2023-05-14T02:56:58.589" v="39" actId="20577"/>
      <pc:docMkLst>
        <pc:docMk/>
      </pc:docMkLst>
      <pc:sldChg chg="modSp">
        <pc:chgData name="Shuntian Wang" userId="S::sh217225@dal.ca::5672acdd-31d8-41c2-9ec0-aec70cedfa33" providerId="AD" clId="Web-{56656C8B-8ECF-4C19-8164-D0FB9C898681}" dt="2023-05-14T02:56:58.589" v="39" actId="20577"/>
        <pc:sldMkLst>
          <pc:docMk/>
          <pc:sldMk cId="0" sldId="257"/>
        </pc:sldMkLst>
        <pc:spChg chg="mod">
          <ac:chgData name="Shuntian Wang" userId="S::sh217225@dal.ca::5672acdd-31d8-41c2-9ec0-aec70cedfa33" providerId="AD" clId="Web-{56656C8B-8ECF-4C19-8164-D0FB9C898681}" dt="2023-05-14T02:56:58.589" v="39" actId="20577"/>
          <ac:spMkLst>
            <pc:docMk/>
            <pc:sldMk cId="0" sldId="257"/>
            <ac:spMk id="60" creationId="{00000000-0000-0000-0000-000000000000}"/>
          </ac:spMkLst>
        </pc:spChg>
      </pc:sldChg>
      <pc:sldChg chg="modSp">
        <pc:chgData name="Shuntian Wang" userId="S::sh217225@dal.ca::5672acdd-31d8-41c2-9ec0-aec70cedfa33" providerId="AD" clId="Web-{56656C8B-8ECF-4C19-8164-D0FB9C898681}" dt="2023-05-14T02:56:35.214" v="36" actId="20577"/>
        <pc:sldMkLst>
          <pc:docMk/>
          <pc:sldMk cId="0" sldId="258"/>
        </pc:sldMkLst>
        <pc:spChg chg="mod">
          <ac:chgData name="Shuntian Wang" userId="S::sh217225@dal.ca::5672acdd-31d8-41c2-9ec0-aec70cedfa33" providerId="AD" clId="Web-{56656C8B-8ECF-4C19-8164-D0FB9C898681}" dt="2023-05-14T02:19:48.316" v="3" actId="20577"/>
          <ac:spMkLst>
            <pc:docMk/>
            <pc:sldMk cId="0" sldId="258"/>
            <ac:spMk id="66" creationId="{00000000-0000-0000-0000-000000000000}"/>
          </ac:spMkLst>
        </pc:spChg>
        <pc:spChg chg="mod">
          <ac:chgData name="Shuntian Wang" userId="S::sh217225@dal.ca::5672acdd-31d8-41c2-9ec0-aec70cedfa33" providerId="AD" clId="Web-{56656C8B-8ECF-4C19-8164-D0FB9C898681}" dt="2023-05-14T02:56:35.214" v="36" actId="20577"/>
          <ac:spMkLst>
            <pc:docMk/>
            <pc:sldMk cId="0" sldId="258"/>
            <ac:spMk id="67" creationId="{00000000-0000-0000-0000-000000000000}"/>
          </ac:spMkLst>
        </pc:spChg>
      </pc:sldChg>
      <pc:sldChg chg="modSp">
        <pc:chgData name="Shuntian Wang" userId="S::sh217225@dal.ca::5672acdd-31d8-41c2-9ec0-aec70cedfa33" providerId="AD" clId="Web-{56656C8B-8ECF-4C19-8164-D0FB9C898681}" dt="2023-05-14T02:20:29.644" v="9" actId="20577"/>
        <pc:sldMkLst>
          <pc:docMk/>
          <pc:sldMk cId="0" sldId="261"/>
        </pc:sldMkLst>
        <pc:spChg chg="mod">
          <ac:chgData name="Shuntian Wang" userId="S::sh217225@dal.ca::5672acdd-31d8-41c2-9ec0-aec70cedfa33" providerId="AD" clId="Web-{56656C8B-8ECF-4C19-8164-D0FB9C898681}" dt="2023-05-14T02:20:18.737" v="7" actId="20577"/>
          <ac:spMkLst>
            <pc:docMk/>
            <pc:sldMk cId="0" sldId="261"/>
            <ac:spMk id="85" creationId="{00000000-0000-0000-0000-000000000000}"/>
          </ac:spMkLst>
        </pc:spChg>
        <pc:spChg chg="mod">
          <ac:chgData name="Shuntian Wang" userId="S::sh217225@dal.ca::5672acdd-31d8-41c2-9ec0-aec70cedfa33" providerId="AD" clId="Web-{56656C8B-8ECF-4C19-8164-D0FB9C898681}" dt="2023-05-14T02:20:29.644" v="9" actId="20577"/>
          <ac:spMkLst>
            <pc:docMk/>
            <pc:sldMk cId="0" sldId="261"/>
            <ac:spMk id="86" creationId="{00000000-0000-0000-0000-000000000000}"/>
          </ac:spMkLst>
        </pc:spChg>
      </pc:sldChg>
      <pc:sldChg chg="add del">
        <pc:chgData name="Shuntian Wang" userId="S::sh217225@dal.ca::5672acdd-31d8-41c2-9ec0-aec70cedfa33" providerId="AD" clId="Web-{56656C8B-8ECF-4C19-8164-D0FB9C898681}" dt="2023-05-14T02:25:02.195" v="35"/>
        <pc:sldMkLst>
          <pc:docMk/>
          <pc:sldMk cId="0" sldId="267"/>
        </pc:sldMkLst>
      </pc:sldChg>
      <pc:sldChg chg="modSp">
        <pc:chgData name="Shuntian Wang" userId="S::sh217225@dal.ca::5672acdd-31d8-41c2-9ec0-aec70cedfa33" providerId="AD" clId="Web-{56656C8B-8ECF-4C19-8164-D0FB9C898681}" dt="2023-05-14T02:21:44.628" v="16" actId="20577"/>
        <pc:sldMkLst>
          <pc:docMk/>
          <pc:sldMk cId="0" sldId="273"/>
        </pc:sldMkLst>
        <pc:spChg chg="mod">
          <ac:chgData name="Shuntian Wang" userId="S::sh217225@dal.ca::5672acdd-31d8-41c2-9ec0-aec70cedfa33" providerId="AD" clId="Web-{56656C8B-8ECF-4C19-8164-D0FB9C898681}" dt="2023-05-14T02:21:44.628" v="16" actId="20577"/>
          <ac:spMkLst>
            <pc:docMk/>
            <pc:sldMk cId="0" sldId="273"/>
            <ac:spMk id="155" creationId="{00000000-0000-0000-0000-000000000000}"/>
          </ac:spMkLst>
        </pc:spChg>
        <pc:spChg chg="mod">
          <ac:chgData name="Shuntian Wang" userId="S::sh217225@dal.ca::5672acdd-31d8-41c2-9ec0-aec70cedfa33" providerId="AD" clId="Web-{56656C8B-8ECF-4C19-8164-D0FB9C898681}" dt="2023-05-14T02:21:34.784" v="14" actId="20577"/>
          <ac:spMkLst>
            <pc:docMk/>
            <pc:sldMk cId="0" sldId="273"/>
            <ac:spMk id="156" creationId="{00000000-0000-0000-0000-000000000000}"/>
          </ac:spMkLst>
        </pc:spChg>
      </pc:sldChg>
      <pc:sldChg chg="modSp">
        <pc:chgData name="Shuntian Wang" userId="S::sh217225@dal.ca::5672acdd-31d8-41c2-9ec0-aec70cedfa33" providerId="AD" clId="Web-{56656C8B-8ECF-4C19-8164-D0FB9C898681}" dt="2023-05-14T02:23:13.925" v="32" actId="20577"/>
        <pc:sldMkLst>
          <pc:docMk/>
          <pc:sldMk cId="3528834277" sldId="279"/>
        </pc:sldMkLst>
        <pc:spChg chg="mod">
          <ac:chgData name="Shuntian Wang" userId="S::sh217225@dal.ca::5672acdd-31d8-41c2-9ec0-aec70cedfa33" providerId="AD" clId="Web-{56656C8B-8ECF-4C19-8164-D0FB9C898681}" dt="2023-05-14T02:23:13.925" v="32" actId="20577"/>
          <ac:spMkLst>
            <pc:docMk/>
            <pc:sldMk cId="3528834277" sldId="279"/>
            <ac:spMk id="3" creationId="{E01F0D61-A287-BB4A-B471-8D12D2508F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8933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45495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SzPts val="1800"/>
              <a:buChar char="●"/>
              <a:defRPr sz="1800"/>
            </a:lvl1pPr>
            <a:lvl2pPr marL="914400" lvl="1" indent="-317500">
              <a:lnSpc>
                <a:spcPct val="115000"/>
              </a:lnSpc>
              <a:spcBef>
                <a:spcPts val="1600"/>
              </a:spcBef>
              <a:spcAft>
                <a:spcPts val="0"/>
              </a:spcAft>
              <a:buSzPts val="1400"/>
              <a:buChar char="○"/>
              <a:defRPr/>
            </a:lvl2pPr>
            <a:lvl3pPr marL="1371600" lvl="2" indent="-317500">
              <a:lnSpc>
                <a:spcPct val="115000"/>
              </a:lnSpc>
              <a:spcBef>
                <a:spcPts val="1600"/>
              </a:spcBef>
              <a:spcAft>
                <a:spcPts val="0"/>
              </a:spcAft>
              <a:buSzPts val="1400"/>
              <a:buChar char="■"/>
              <a:defRPr/>
            </a:lvl3pPr>
            <a:lvl4pPr marL="1828800" lvl="3" indent="-317500">
              <a:lnSpc>
                <a:spcPct val="115000"/>
              </a:lnSpc>
              <a:spcBef>
                <a:spcPts val="1600"/>
              </a:spcBef>
              <a:spcAft>
                <a:spcPts val="0"/>
              </a:spcAft>
              <a:buSzPts val="1400"/>
              <a:buChar char="●"/>
              <a:defRPr/>
            </a:lvl4pPr>
            <a:lvl5pPr marL="2286000" lvl="4" indent="-317500">
              <a:lnSpc>
                <a:spcPct val="115000"/>
              </a:lnSpc>
              <a:spcBef>
                <a:spcPts val="1600"/>
              </a:spcBef>
              <a:spcAft>
                <a:spcPts val="0"/>
              </a:spcAft>
              <a:buSzPts val="1400"/>
              <a:buChar char="○"/>
              <a:defRPr/>
            </a:lvl5pPr>
            <a:lvl6pPr marL="2743200" lvl="5" indent="-317500">
              <a:lnSpc>
                <a:spcPct val="115000"/>
              </a:lnSpc>
              <a:spcBef>
                <a:spcPts val="1600"/>
              </a:spcBef>
              <a:spcAft>
                <a:spcPts val="0"/>
              </a:spcAft>
              <a:buSzPts val="1400"/>
              <a:buChar char="■"/>
              <a:defRPr/>
            </a:lvl6pPr>
            <a:lvl7pPr marL="3200400" lvl="6" indent="-317500">
              <a:lnSpc>
                <a:spcPct val="115000"/>
              </a:lnSpc>
              <a:spcBef>
                <a:spcPts val="1600"/>
              </a:spcBef>
              <a:spcAft>
                <a:spcPts val="0"/>
              </a:spcAft>
              <a:buSzPts val="1400"/>
              <a:buChar char="●"/>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79287" y="159136"/>
            <a:ext cx="8520600" cy="2052600"/>
          </a:xfrm>
          <a:prstGeom prst="rect">
            <a:avLst/>
          </a:prstGeom>
        </p:spPr>
        <p:txBody>
          <a:bodyPr spcFirstLastPara="1" wrap="square" lIns="91425" tIns="91425" rIns="91425" bIns="91425" anchor="b" anchorCtr="0">
            <a:noAutofit/>
          </a:bodyPr>
          <a:lstStyle/>
          <a:p>
            <a:r>
              <a:rPr lang="en-GB" dirty="0">
                <a:latin typeface="Calibri"/>
              </a:rPr>
              <a:t>OO Programming and S.O.L.I.D.</a:t>
            </a:r>
            <a:endParaRPr dirty="0">
              <a:latin typeface="Calibri"/>
            </a:endParaRPr>
          </a:p>
        </p:txBody>
      </p:sp>
      <p:sp>
        <p:nvSpPr>
          <p:cNvPr id="55" name="Shape 55"/>
          <p:cNvSpPr txBox="1">
            <a:spLocks noGrp="1"/>
          </p:cNvSpPr>
          <p:nvPr>
            <p:ph type="subTitle" idx="1"/>
          </p:nvPr>
        </p:nvSpPr>
        <p:spPr>
          <a:xfrm>
            <a:off x="375919" y="2405168"/>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Calibri"/>
              </a:rPr>
              <a:t>Making software “</a:t>
            </a:r>
            <a:r>
              <a:rPr lang="en-GB" b="1">
                <a:latin typeface="Calibri"/>
              </a:rPr>
              <a:t>more understandable, flexible and maintainable</a:t>
            </a:r>
            <a:r>
              <a:rPr lang="en-GB">
                <a:latin typeface="Calibri"/>
              </a:rPr>
              <a:t>”- Wikipedia</a:t>
            </a:r>
            <a:endParaRPr>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AA195-5EC7-AB76-F880-B15CAAD155B5}"/>
              </a:ext>
            </a:extLst>
          </p:cNvPr>
          <p:cNvSpPr>
            <a:spLocks noGrp="1"/>
          </p:cNvSpPr>
          <p:nvPr>
            <p:ph type="title"/>
          </p:nvPr>
        </p:nvSpPr>
        <p:spPr/>
        <p:txBody>
          <a:bodyPr/>
          <a:lstStyle/>
          <a:p>
            <a:r>
              <a:rPr lang="en-GB" b="1">
                <a:latin typeface="Calibri"/>
                <a:cs typeface="Calibri"/>
              </a:rPr>
              <a:t>Flexibility  </a:t>
            </a:r>
            <a:endParaRPr lang="en-US"/>
          </a:p>
        </p:txBody>
      </p:sp>
      <p:sp>
        <p:nvSpPr>
          <p:cNvPr id="3" name="Text Placeholder 2">
            <a:extLst>
              <a:ext uri="{FF2B5EF4-FFF2-40B4-BE49-F238E27FC236}">
                <a16:creationId xmlns:a16="http://schemas.microsoft.com/office/drawing/2014/main" id="{FEC02765-D39D-9142-FE40-9F427C948723}"/>
              </a:ext>
            </a:extLst>
          </p:cNvPr>
          <p:cNvSpPr>
            <a:spLocks noGrp="1"/>
          </p:cNvSpPr>
          <p:nvPr>
            <p:ph type="body" idx="1"/>
          </p:nvPr>
        </p:nvSpPr>
        <p:spPr/>
        <p:txBody>
          <a:bodyPr/>
          <a:lstStyle/>
          <a:p>
            <a:r>
              <a:rPr lang="en-US" b="1">
                <a:latin typeface="Calibri"/>
              </a:rPr>
              <a:t>Evolving requirements and faster feature development: </a:t>
            </a:r>
            <a:r>
              <a:rPr lang="en-US">
                <a:latin typeface="Calibri"/>
              </a:rPr>
              <a:t>Flexibility enables software to accommodate changing requirements and implement new features more quickly, reducing time and cost associated with updates.</a:t>
            </a:r>
          </a:p>
          <a:p>
            <a:pPr>
              <a:lnSpc>
                <a:spcPct val="114999"/>
              </a:lnSpc>
            </a:pPr>
            <a:r>
              <a:rPr lang="en-US" b="1">
                <a:latin typeface="Calibri"/>
              </a:rPr>
              <a:t>Scalability and adaptability: </a:t>
            </a:r>
            <a:r>
              <a:rPr lang="en-US">
                <a:latin typeface="Calibri"/>
              </a:rPr>
              <a:t>Flexible software can more easily scale to meet increasing demands and adapt to new technologies, ensuring its continued viability and relevance.</a:t>
            </a:r>
          </a:p>
          <a:p>
            <a:pPr>
              <a:lnSpc>
                <a:spcPct val="114999"/>
              </a:lnSpc>
            </a:pPr>
            <a:r>
              <a:rPr lang="en-US" b="1">
                <a:latin typeface="Calibri"/>
              </a:rPr>
              <a:t>Ease of maintenance and reduced technical debt:</a:t>
            </a:r>
            <a:r>
              <a:rPr lang="en-US">
                <a:latin typeface="Calibri"/>
              </a:rPr>
              <a:t> A flexible design facilitates easier maintenance and minimizes technical debt by promoting modularity, decoupling, and adherence to design principles.</a:t>
            </a:r>
          </a:p>
          <a:p>
            <a:pPr>
              <a:lnSpc>
                <a:spcPct val="114999"/>
              </a:lnSpc>
            </a:pPr>
            <a:endParaRPr lang="en-US">
              <a:latin typeface="Calibri"/>
            </a:endParaRPr>
          </a:p>
          <a:p>
            <a:pPr>
              <a:lnSpc>
                <a:spcPct val="114999"/>
              </a:lnSpc>
            </a:pPr>
            <a:endParaRPr lang="en-US">
              <a:latin typeface="Calibri"/>
            </a:endParaRPr>
          </a:p>
          <a:p>
            <a:pPr>
              <a:lnSpc>
                <a:spcPct val="114999"/>
              </a:lnSpc>
            </a:pPr>
            <a:endParaRPr lang="en-US" sz="1200">
              <a:highlight>
                <a:srgbClr val="F7F7F8"/>
              </a:highlight>
            </a:endParaRPr>
          </a:p>
          <a:p>
            <a:pPr>
              <a:lnSpc>
                <a:spcPct val="114999"/>
              </a:lnSpc>
            </a:pPr>
            <a:endParaRPr lang="en-US"/>
          </a:p>
        </p:txBody>
      </p:sp>
    </p:spTree>
    <p:extLst>
      <p:ext uri="{BB962C8B-B14F-4D97-AF65-F5344CB8AC3E}">
        <p14:creationId xmlns:p14="http://schemas.microsoft.com/office/powerpoint/2010/main" val="346051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AA195-5EC7-AB76-F880-B15CAAD155B5}"/>
              </a:ext>
            </a:extLst>
          </p:cNvPr>
          <p:cNvSpPr>
            <a:spLocks noGrp="1"/>
          </p:cNvSpPr>
          <p:nvPr>
            <p:ph type="title"/>
          </p:nvPr>
        </p:nvSpPr>
        <p:spPr/>
        <p:txBody>
          <a:bodyPr/>
          <a:lstStyle/>
          <a:p>
            <a:r>
              <a:rPr lang="en-GB" b="1">
                <a:latin typeface="Calibri"/>
                <a:cs typeface="Calibri"/>
              </a:rPr>
              <a:t>Flexibility (Cont.) </a:t>
            </a:r>
            <a:endParaRPr lang="en-US"/>
          </a:p>
        </p:txBody>
      </p:sp>
      <p:sp>
        <p:nvSpPr>
          <p:cNvPr id="3" name="Text Placeholder 2">
            <a:extLst>
              <a:ext uri="{FF2B5EF4-FFF2-40B4-BE49-F238E27FC236}">
                <a16:creationId xmlns:a16="http://schemas.microsoft.com/office/drawing/2014/main" id="{FEC02765-D39D-9142-FE40-9F427C948723}"/>
              </a:ext>
            </a:extLst>
          </p:cNvPr>
          <p:cNvSpPr>
            <a:spLocks noGrp="1"/>
          </p:cNvSpPr>
          <p:nvPr>
            <p:ph type="body" idx="1"/>
          </p:nvPr>
        </p:nvSpPr>
        <p:spPr/>
        <p:txBody>
          <a:bodyPr/>
          <a:lstStyle/>
          <a:p>
            <a:r>
              <a:rPr lang="en-US" b="1">
                <a:latin typeface="Calibri"/>
              </a:rPr>
              <a:t>Integration with other systems: </a:t>
            </a:r>
            <a:r>
              <a:rPr lang="en-US">
                <a:latin typeface="Calibri"/>
              </a:rPr>
              <a:t>Flexibility allows for easier integration with external systems or APIs, leveraging existing functionality or data without extensive rework.</a:t>
            </a:r>
          </a:p>
          <a:p>
            <a:pPr>
              <a:lnSpc>
                <a:spcPct val="114999"/>
              </a:lnSpc>
            </a:pPr>
            <a:r>
              <a:rPr lang="en-US" b="1">
                <a:latin typeface="Calibri"/>
              </a:rPr>
              <a:t>Improved code reusability:</a:t>
            </a:r>
            <a:r>
              <a:rPr lang="en-US">
                <a:latin typeface="Calibri"/>
              </a:rPr>
              <a:t> Flexible software promotes code reusability, as modular components can be reused in different parts of the system or other projects, reducing development time and effort.</a:t>
            </a:r>
          </a:p>
          <a:p>
            <a:pPr>
              <a:lnSpc>
                <a:spcPct val="114999"/>
              </a:lnSpc>
            </a:pPr>
            <a:r>
              <a:rPr lang="en-US" b="1">
                <a:latin typeface="Calibri"/>
              </a:rPr>
              <a:t>Long-term efficiency:</a:t>
            </a:r>
            <a:r>
              <a:rPr lang="en-US">
                <a:latin typeface="Calibri"/>
              </a:rPr>
              <a:t> Overall, flexible software results in long-term efficiency by streamlining development, maintenance, and adaptation processes, leading to reduced costs and improved software quality.</a:t>
            </a:r>
          </a:p>
          <a:p>
            <a:pPr>
              <a:lnSpc>
                <a:spcPct val="114999"/>
              </a:lnSpc>
            </a:pPr>
            <a:endParaRPr lang="en-US">
              <a:latin typeface="Calibri"/>
            </a:endParaRPr>
          </a:p>
          <a:p>
            <a:pPr>
              <a:lnSpc>
                <a:spcPct val="114999"/>
              </a:lnSpc>
            </a:pPr>
            <a:endParaRPr lang="en-US">
              <a:latin typeface="Calibri"/>
            </a:endParaRPr>
          </a:p>
          <a:p>
            <a:pPr>
              <a:lnSpc>
                <a:spcPct val="114999"/>
              </a:lnSpc>
            </a:pPr>
            <a:endParaRPr lang="en-US">
              <a:latin typeface="Calibri"/>
            </a:endParaRPr>
          </a:p>
          <a:p>
            <a:pPr>
              <a:lnSpc>
                <a:spcPct val="114999"/>
              </a:lnSpc>
            </a:pPr>
            <a:endParaRPr lang="en-US" sz="1200">
              <a:highlight>
                <a:srgbClr val="F7F7F8"/>
              </a:highlight>
            </a:endParaRPr>
          </a:p>
          <a:p>
            <a:pPr>
              <a:lnSpc>
                <a:spcPct val="114999"/>
              </a:lnSpc>
            </a:pPr>
            <a:endParaRPr lang="en-US"/>
          </a:p>
        </p:txBody>
      </p:sp>
    </p:spTree>
    <p:extLst>
      <p:ext uri="{BB962C8B-B14F-4D97-AF65-F5344CB8AC3E}">
        <p14:creationId xmlns:p14="http://schemas.microsoft.com/office/powerpoint/2010/main" val="3113780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242724"/>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latin typeface="Calibri"/>
              </a:rPr>
              <a:t>Maintainability</a:t>
            </a:r>
            <a:endParaRPr b="1">
              <a:latin typeface="Calibri"/>
            </a:endParaRPr>
          </a:p>
        </p:txBody>
      </p:sp>
      <p:sp>
        <p:nvSpPr>
          <p:cNvPr id="92" name="Shape 92"/>
          <p:cNvSpPr txBox="1">
            <a:spLocks noGrp="1"/>
          </p:cNvSpPr>
          <p:nvPr>
            <p:ph type="body" idx="1"/>
          </p:nvPr>
        </p:nvSpPr>
        <p:spPr>
          <a:xfrm>
            <a:off x="311700" y="969876"/>
            <a:ext cx="8520600" cy="3930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GB">
                <a:latin typeface="Calibri"/>
              </a:rPr>
              <a:t>Maintainability is an essential attribute of all software, if software cannot be fixed when it is broken, or modified to add new functionality, </a:t>
            </a:r>
            <a:r>
              <a:rPr lang="en-GB" b="1">
                <a:latin typeface="Calibri"/>
              </a:rPr>
              <a:t>it is worthless</a:t>
            </a:r>
            <a:r>
              <a:rPr lang="en-GB">
                <a:latin typeface="Calibri"/>
              </a:rPr>
              <a:t>.</a:t>
            </a:r>
          </a:p>
          <a:p>
            <a:pPr marL="457200" lvl="0" indent="-342900" rtl="0">
              <a:spcBef>
                <a:spcPts val="0"/>
              </a:spcBef>
              <a:spcAft>
                <a:spcPts val="0"/>
              </a:spcAft>
              <a:buSzPts val="1800"/>
              <a:buChar char="●"/>
            </a:pPr>
            <a:r>
              <a:rPr lang="en-GB" b="1">
                <a:latin typeface="Calibri"/>
              </a:rPr>
              <a:t>Debugging is extremely expensive:</a:t>
            </a:r>
            <a:endParaRPr b="1">
              <a:latin typeface="Calibri"/>
            </a:endParaRPr>
          </a:p>
          <a:p>
            <a:pPr marL="914400" lvl="1" indent="-317500" rtl="0">
              <a:spcBef>
                <a:spcPts val="0"/>
              </a:spcBef>
              <a:spcAft>
                <a:spcPts val="0"/>
              </a:spcAft>
              <a:buSzPts val="1400"/>
              <a:buChar char="○"/>
            </a:pPr>
            <a:r>
              <a:rPr lang="en-GB" sz="1800">
                <a:latin typeface="Calibri"/>
              </a:rPr>
              <a:t>Most programmers are bad at it</a:t>
            </a:r>
            <a:endParaRPr sz="1800">
              <a:latin typeface="Calibri"/>
            </a:endParaRPr>
          </a:p>
          <a:p>
            <a:pPr marL="914400" lvl="1" indent="-317500" rtl="0">
              <a:spcBef>
                <a:spcPts val="0"/>
              </a:spcBef>
              <a:spcAft>
                <a:spcPts val="0"/>
              </a:spcAft>
              <a:buSzPts val="1400"/>
              <a:buChar char="○"/>
            </a:pPr>
            <a:r>
              <a:rPr lang="en-GB" sz="1800">
                <a:latin typeface="Calibri"/>
              </a:rPr>
              <a:t>Some bugs are environmental, programmers can spend countless hours trying to catch/reproduce these</a:t>
            </a:r>
            <a:endParaRPr sz="1800">
              <a:latin typeface="Calibri"/>
            </a:endParaRPr>
          </a:p>
          <a:p>
            <a:pPr marL="914400" lvl="1" indent="-317500" rtl="0">
              <a:spcBef>
                <a:spcPts val="0"/>
              </a:spcBef>
              <a:spcAft>
                <a:spcPts val="0"/>
              </a:spcAft>
              <a:buSzPts val="1400"/>
              <a:buChar char="○"/>
            </a:pPr>
            <a:r>
              <a:rPr lang="en-GB" sz="1800">
                <a:latin typeface="Calibri"/>
              </a:rPr>
              <a:t>Bugs sap confidence in the system, QA must now dedicate more resources to verifying changes to the code that is difficult to maintain and error prone</a:t>
            </a:r>
            <a:endParaRPr sz="1800">
              <a:latin typeface="Calibri"/>
            </a:endParaRPr>
          </a:p>
          <a:p>
            <a:pPr marL="457200" lvl="0" indent="-342900" rtl="0">
              <a:spcBef>
                <a:spcPts val="0"/>
              </a:spcBef>
              <a:spcAft>
                <a:spcPts val="0"/>
              </a:spcAft>
              <a:buSzPts val="1800"/>
              <a:buChar char="●"/>
            </a:pPr>
            <a:r>
              <a:rPr lang="en-GB">
                <a:latin typeface="Calibri"/>
              </a:rPr>
              <a:t>Maintainability is usually </a:t>
            </a:r>
            <a:r>
              <a:rPr lang="en-GB" b="1">
                <a:latin typeface="Calibri"/>
              </a:rPr>
              <a:t>a measure of flexibility,</a:t>
            </a:r>
            <a:r>
              <a:rPr lang="en-GB">
                <a:latin typeface="Calibri"/>
              </a:rPr>
              <a:t> higher maintainability usually translates to easy to change</a:t>
            </a:r>
            <a:endParaRPr>
              <a:latin typeface="Calibri"/>
            </a:endParaRPr>
          </a:p>
          <a:p>
            <a:pPr marL="457200" lvl="0" indent="-342900" rtl="0">
              <a:spcBef>
                <a:spcPts val="0"/>
              </a:spcBef>
              <a:spcAft>
                <a:spcPts val="0"/>
              </a:spcAft>
              <a:buSzPts val="1800"/>
              <a:buChar char="●"/>
            </a:pPr>
            <a:endParaRPr lang="en-GB">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6001-7F9B-1FD3-D0FE-A6358FDB2023}"/>
              </a:ext>
            </a:extLst>
          </p:cNvPr>
          <p:cNvSpPr>
            <a:spLocks noGrp="1"/>
          </p:cNvSpPr>
          <p:nvPr>
            <p:ph type="title"/>
          </p:nvPr>
        </p:nvSpPr>
        <p:spPr/>
        <p:txBody>
          <a:bodyPr/>
          <a:lstStyle/>
          <a:p>
            <a:r>
              <a:rPr lang="en-GB" b="1">
                <a:latin typeface="Calibri"/>
                <a:cs typeface="Calibri"/>
              </a:rPr>
              <a:t>Maintainability (Cont.)</a:t>
            </a:r>
            <a:endParaRPr lang="en-US"/>
          </a:p>
        </p:txBody>
      </p:sp>
      <p:sp>
        <p:nvSpPr>
          <p:cNvPr id="3" name="Text Placeholder 2">
            <a:extLst>
              <a:ext uri="{FF2B5EF4-FFF2-40B4-BE49-F238E27FC236}">
                <a16:creationId xmlns:a16="http://schemas.microsoft.com/office/drawing/2014/main" id="{41943B02-3125-A4EF-D0D4-777E153F1A5B}"/>
              </a:ext>
            </a:extLst>
          </p:cNvPr>
          <p:cNvSpPr>
            <a:spLocks noGrp="1"/>
          </p:cNvSpPr>
          <p:nvPr>
            <p:ph type="body" idx="1"/>
          </p:nvPr>
        </p:nvSpPr>
        <p:spPr/>
        <p:txBody>
          <a:bodyPr/>
          <a:lstStyle/>
          <a:p>
            <a:pPr>
              <a:buFont typeface="Arial,Sans-Serif"/>
            </a:pPr>
            <a:r>
              <a:rPr lang="en-GB">
                <a:latin typeface="Calibri"/>
                <a:cs typeface="Calibri"/>
              </a:rPr>
              <a:t>If code is difficult to maintain, it takes a long time to maintain:</a:t>
            </a:r>
            <a:endParaRPr lang="en-US">
              <a:latin typeface="Calibri"/>
              <a:cs typeface="Calibri"/>
            </a:endParaRPr>
          </a:p>
          <a:p>
            <a:pPr lvl="1">
              <a:lnSpc>
                <a:spcPct val="114999"/>
              </a:lnSpc>
              <a:buFont typeface="Arial,Sans-Serif"/>
              <a:buChar char="○"/>
            </a:pPr>
            <a:r>
              <a:rPr lang="en-GB">
                <a:latin typeface="Calibri"/>
                <a:cs typeface="Calibri"/>
              </a:rPr>
              <a:t>Performing maintenance is not always a choice (e.g. software updates, OS updates, hardware updates, vendor changes, outages)</a:t>
            </a:r>
            <a:endParaRPr lang="en-US">
              <a:latin typeface="Calibri"/>
              <a:cs typeface="Calibri"/>
            </a:endParaRPr>
          </a:p>
          <a:p>
            <a:pPr lvl="1">
              <a:lnSpc>
                <a:spcPct val="114999"/>
              </a:lnSpc>
              <a:buFont typeface="Arial,Sans-Serif"/>
              <a:buChar char="○"/>
            </a:pPr>
            <a:r>
              <a:rPr lang="en-GB">
                <a:latin typeface="Calibri"/>
                <a:cs typeface="Calibri"/>
              </a:rPr>
              <a:t>Your company may grind to a halt simply fighting back a wave of maintenance work</a:t>
            </a:r>
            <a:endParaRPr lang="en-US">
              <a:latin typeface="Calibri"/>
              <a:cs typeface="Calibri"/>
            </a:endParaRPr>
          </a:p>
          <a:p>
            <a:pPr>
              <a:lnSpc>
                <a:spcPct val="114999"/>
              </a:lnSpc>
            </a:pPr>
            <a:r>
              <a:rPr lang="en-GB">
                <a:latin typeface="Calibri"/>
                <a:cs typeface="Calibri"/>
              </a:rPr>
              <a:t>How far should you go to preserve maintainability?  </a:t>
            </a:r>
            <a:r>
              <a:rPr lang="en-GB" b="1">
                <a:latin typeface="Calibri"/>
                <a:cs typeface="Calibri"/>
              </a:rPr>
              <a:t>ALL THE WAY!</a:t>
            </a:r>
            <a:endParaRPr lang="en-US"/>
          </a:p>
        </p:txBody>
      </p:sp>
    </p:spTree>
    <p:extLst>
      <p:ext uri="{BB962C8B-B14F-4D97-AF65-F5344CB8AC3E}">
        <p14:creationId xmlns:p14="http://schemas.microsoft.com/office/powerpoint/2010/main" val="507934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4D62-CAEF-7032-4AAE-D893CF148A57}"/>
              </a:ext>
            </a:extLst>
          </p:cNvPr>
          <p:cNvSpPr>
            <a:spLocks noGrp="1"/>
          </p:cNvSpPr>
          <p:nvPr>
            <p:ph type="title"/>
          </p:nvPr>
        </p:nvSpPr>
        <p:spPr/>
        <p:txBody>
          <a:bodyPr/>
          <a:lstStyle/>
          <a:p>
            <a:r>
              <a:rPr lang="en-US" b="1" dirty="0">
                <a:latin typeface="Calibri"/>
              </a:rPr>
              <a:t>The 4 pillars of OO Programming</a:t>
            </a:r>
          </a:p>
        </p:txBody>
      </p:sp>
    </p:spTree>
    <p:extLst>
      <p:ext uri="{BB962C8B-B14F-4D97-AF65-F5344CB8AC3E}">
        <p14:creationId xmlns:p14="http://schemas.microsoft.com/office/powerpoint/2010/main" val="3728315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electronics, computer&#10;&#10;Description automatically generated">
            <a:extLst>
              <a:ext uri="{FF2B5EF4-FFF2-40B4-BE49-F238E27FC236}">
                <a16:creationId xmlns:a16="http://schemas.microsoft.com/office/drawing/2014/main" id="{8884BDCD-46D3-5005-8FA4-A7C684E0D389}"/>
              </a:ext>
            </a:extLst>
          </p:cNvPr>
          <p:cNvPicPr>
            <a:picLocks noChangeAspect="1"/>
          </p:cNvPicPr>
          <p:nvPr/>
        </p:nvPicPr>
        <p:blipFill>
          <a:blip r:embed="rId2"/>
          <a:stretch>
            <a:fillRect/>
          </a:stretch>
        </p:blipFill>
        <p:spPr>
          <a:xfrm>
            <a:off x="706582" y="1782188"/>
            <a:ext cx="2743200" cy="3360420"/>
          </a:xfrm>
          <a:prstGeom prst="rect">
            <a:avLst/>
          </a:prstGeom>
        </p:spPr>
      </p:pic>
      <p:sp>
        <p:nvSpPr>
          <p:cNvPr id="2" name="Title 1">
            <a:extLst>
              <a:ext uri="{FF2B5EF4-FFF2-40B4-BE49-F238E27FC236}">
                <a16:creationId xmlns:a16="http://schemas.microsoft.com/office/drawing/2014/main" id="{A99D7D0B-8495-3E0E-B3FA-8B03E73F5257}"/>
              </a:ext>
            </a:extLst>
          </p:cNvPr>
          <p:cNvSpPr>
            <a:spLocks noGrp="1"/>
          </p:cNvSpPr>
          <p:nvPr>
            <p:ph type="title"/>
          </p:nvPr>
        </p:nvSpPr>
        <p:spPr/>
        <p:txBody>
          <a:bodyPr/>
          <a:lstStyle/>
          <a:p>
            <a:r>
              <a:rPr lang="en-US" sz="3200" b="1" dirty="0">
                <a:latin typeface="Calibri"/>
              </a:rPr>
              <a:t>Encapsulation</a:t>
            </a:r>
            <a:endParaRPr lang="en-US" sz="3200" dirty="0">
              <a:latin typeface="Calibri"/>
            </a:endParaRPr>
          </a:p>
        </p:txBody>
      </p:sp>
      <p:sp>
        <p:nvSpPr>
          <p:cNvPr id="3" name="Text Placeholder 2">
            <a:extLst>
              <a:ext uri="{FF2B5EF4-FFF2-40B4-BE49-F238E27FC236}">
                <a16:creationId xmlns:a16="http://schemas.microsoft.com/office/drawing/2014/main" id="{D053DF50-8307-6A39-0998-31F718D330D8}"/>
              </a:ext>
            </a:extLst>
          </p:cNvPr>
          <p:cNvSpPr>
            <a:spLocks noGrp="1"/>
          </p:cNvSpPr>
          <p:nvPr>
            <p:ph type="body" idx="1"/>
          </p:nvPr>
        </p:nvSpPr>
        <p:spPr/>
        <p:txBody>
          <a:bodyPr/>
          <a:lstStyle/>
          <a:p>
            <a:pPr marL="114300" indent="0">
              <a:buNone/>
            </a:pPr>
            <a:r>
              <a:rPr lang="en-US" sz="1200" dirty="0">
                <a:solidFill>
                  <a:srgbClr val="374151"/>
                </a:solidFill>
                <a:latin typeface="Calibri"/>
              </a:rPr>
              <a:t>Hiding the internal data and states of objects from the outside world, and only allowing access through methods. It ensures that the object's internal representation (its state and data) is hidden from the outside. This helps in maintaining the integrity of the data.</a:t>
            </a:r>
            <a:endParaRPr lang="en-US" dirty="0">
              <a:latin typeface="Calibri"/>
            </a:endParaRPr>
          </a:p>
          <a:p>
            <a:pPr>
              <a:lnSpc>
                <a:spcPct val="114999"/>
              </a:lnSpc>
            </a:pPr>
            <a:endParaRPr lang="en-US" dirty="0"/>
          </a:p>
        </p:txBody>
      </p:sp>
      <p:pic>
        <p:nvPicPr>
          <p:cNvPr id="5" name="Picture 5">
            <a:extLst>
              <a:ext uri="{FF2B5EF4-FFF2-40B4-BE49-F238E27FC236}">
                <a16:creationId xmlns:a16="http://schemas.microsoft.com/office/drawing/2014/main" id="{2D1DC2BA-D8D7-0F5E-DA9C-5418F6DAAC38}"/>
              </a:ext>
            </a:extLst>
          </p:cNvPr>
          <p:cNvPicPr>
            <a:picLocks noChangeAspect="1"/>
          </p:cNvPicPr>
          <p:nvPr/>
        </p:nvPicPr>
        <p:blipFill>
          <a:blip r:embed="rId3"/>
          <a:stretch>
            <a:fillRect/>
          </a:stretch>
        </p:blipFill>
        <p:spPr>
          <a:xfrm>
            <a:off x="4365666" y="2475647"/>
            <a:ext cx="3322122" cy="1980928"/>
          </a:xfrm>
          <a:prstGeom prst="rect">
            <a:avLst/>
          </a:prstGeom>
        </p:spPr>
      </p:pic>
    </p:spTree>
    <p:extLst>
      <p:ext uri="{BB962C8B-B14F-4D97-AF65-F5344CB8AC3E}">
        <p14:creationId xmlns:p14="http://schemas.microsoft.com/office/powerpoint/2010/main" val="3132136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FAAC-19E4-FE62-AAC7-D0172030BB87}"/>
              </a:ext>
            </a:extLst>
          </p:cNvPr>
          <p:cNvSpPr>
            <a:spLocks noGrp="1"/>
          </p:cNvSpPr>
          <p:nvPr>
            <p:ph type="title"/>
          </p:nvPr>
        </p:nvSpPr>
        <p:spPr/>
        <p:txBody>
          <a:bodyPr/>
          <a:lstStyle/>
          <a:p>
            <a:r>
              <a:rPr lang="en-US" sz="3200" b="1" dirty="0">
                <a:latin typeface="Calibri"/>
                <a:cs typeface="Calibri"/>
              </a:rPr>
              <a:t>Encapsulation</a:t>
            </a:r>
            <a:endParaRPr lang="en-US" dirty="0"/>
          </a:p>
        </p:txBody>
      </p:sp>
      <p:sp>
        <p:nvSpPr>
          <p:cNvPr id="3" name="Text Placeholder 2">
            <a:extLst>
              <a:ext uri="{FF2B5EF4-FFF2-40B4-BE49-F238E27FC236}">
                <a16:creationId xmlns:a16="http://schemas.microsoft.com/office/drawing/2014/main" id="{50F55C19-8210-7848-D762-58841CE42453}"/>
              </a:ext>
            </a:extLst>
          </p:cNvPr>
          <p:cNvSpPr>
            <a:spLocks noGrp="1"/>
          </p:cNvSpPr>
          <p:nvPr>
            <p:ph type="body" idx="1"/>
          </p:nvPr>
        </p:nvSpPr>
        <p:spPr/>
        <p:txBody>
          <a:bodyPr/>
          <a:lstStyle/>
          <a:p>
            <a:r>
              <a:rPr lang="en-US" sz="1600" b="1" dirty="0">
                <a:latin typeface="Calibri"/>
              </a:rPr>
              <a:t>Declare class variables as private:</a:t>
            </a:r>
            <a:r>
              <a:rPr lang="en-US" sz="1600" dirty="0">
                <a:solidFill>
                  <a:srgbClr val="374151"/>
                </a:solidFill>
                <a:latin typeface="Calibri"/>
              </a:rPr>
              <a:t> This ensures that the variables cannot be directly accessed from outside of the class. Only methods within the same class can directly access and modify these variables.</a:t>
            </a:r>
            <a:endParaRPr lang="en-US" sz="1600">
              <a:latin typeface="Calibri"/>
            </a:endParaRPr>
          </a:p>
          <a:p>
            <a:pPr>
              <a:lnSpc>
                <a:spcPct val="114999"/>
              </a:lnSpc>
            </a:pPr>
            <a:r>
              <a:rPr lang="en-US" sz="1600" b="1" dirty="0">
                <a:latin typeface="Calibri"/>
              </a:rPr>
              <a:t>Provide public getter and setter methods:</a:t>
            </a:r>
            <a:r>
              <a:rPr lang="en-US" sz="1600" dirty="0">
                <a:solidFill>
                  <a:srgbClr val="374151"/>
                </a:solidFill>
                <a:latin typeface="Calibri"/>
              </a:rPr>
              <a:t> To allow other classes to interact with the private variables, provide public methods, often known as getter and setter methods. These methods allow other classes to view or modify the values of the variables.</a:t>
            </a:r>
            <a:endParaRPr lang="en-US" sz="1600" dirty="0">
              <a:latin typeface="Calibri"/>
            </a:endParaRPr>
          </a:p>
          <a:p>
            <a:pPr>
              <a:lnSpc>
                <a:spcPct val="114999"/>
              </a:lnSpc>
            </a:pPr>
            <a:endParaRPr lang="en-US" dirty="0"/>
          </a:p>
        </p:txBody>
      </p:sp>
    </p:spTree>
    <p:extLst>
      <p:ext uri="{BB962C8B-B14F-4D97-AF65-F5344CB8AC3E}">
        <p14:creationId xmlns:p14="http://schemas.microsoft.com/office/powerpoint/2010/main" val="1196744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B625-6CAC-DFBB-29B7-E83E712E78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5138CB2-75FF-2017-EECC-C7257C67DBFB}"/>
              </a:ext>
            </a:extLst>
          </p:cNvPr>
          <p:cNvSpPr>
            <a:spLocks noGrp="1"/>
          </p:cNvSpPr>
          <p:nvPr>
            <p:ph type="body" idx="1"/>
          </p:nvPr>
        </p:nvSpPr>
        <p:spPr/>
        <p:txBody>
          <a:bodyPr/>
          <a:lstStyle/>
          <a:p>
            <a:endParaRPr lang="en-US"/>
          </a:p>
        </p:txBody>
      </p:sp>
      <p:pic>
        <p:nvPicPr>
          <p:cNvPr id="6" name="Picture 6" descr="Text&#10;&#10;Description automatically generated">
            <a:extLst>
              <a:ext uri="{FF2B5EF4-FFF2-40B4-BE49-F238E27FC236}">
                <a16:creationId xmlns:a16="http://schemas.microsoft.com/office/drawing/2014/main" id="{CE573E19-1A3D-4C0F-66E4-83FCDD864518}"/>
              </a:ext>
            </a:extLst>
          </p:cNvPr>
          <p:cNvPicPr>
            <a:picLocks noChangeAspect="1"/>
          </p:cNvPicPr>
          <p:nvPr/>
        </p:nvPicPr>
        <p:blipFill>
          <a:blip r:embed="rId2"/>
          <a:stretch>
            <a:fillRect/>
          </a:stretch>
        </p:blipFill>
        <p:spPr>
          <a:xfrm>
            <a:off x="1411679" y="156538"/>
            <a:ext cx="6238997" cy="4889799"/>
          </a:xfrm>
          <a:prstGeom prst="rect">
            <a:avLst/>
          </a:prstGeom>
        </p:spPr>
      </p:pic>
    </p:spTree>
    <p:extLst>
      <p:ext uri="{BB962C8B-B14F-4D97-AF65-F5344CB8AC3E}">
        <p14:creationId xmlns:p14="http://schemas.microsoft.com/office/powerpoint/2010/main" val="3836414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7D0B-8495-3E0E-B3FA-8B03E73F5257}"/>
              </a:ext>
            </a:extLst>
          </p:cNvPr>
          <p:cNvSpPr>
            <a:spLocks noGrp="1"/>
          </p:cNvSpPr>
          <p:nvPr>
            <p:ph type="title"/>
          </p:nvPr>
        </p:nvSpPr>
        <p:spPr/>
        <p:txBody>
          <a:bodyPr/>
          <a:lstStyle/>
          <a:p>
            <a:r>
              <a:rPr lang="en-US" sz="3200" b="1" dirty="0">
                <a:latin typeface="Calibri"/>
              </a:rPr>
              <a:t>Abstraction</a:t>
            </a:r>
            <a:endParaRPr lang="en-US" sz="3200" dirty="0">
              <a:latin typeface="Calibri"/>
            </a:endParaRPr>
          </a:p>
        </p:txBody>
      </p:sp>
      <p:sp>
        <p:nvSpPr>
          <p:cNvPr id="3" name="Text Placeholder 2">
            <a:extLst>
              <a:ext uri="{FF2B5EF4-FFF2-40B4-BE49-F238E27FC236}">
                <a16:creationId xmlns:a16="http://schemas.microsoft.com/office/drawing/2014/main" id="{D053DF50-8307-6A39-0998-31F718D330D8}"/>
              </a:ext>
            </a:extLst>
          </p:cNvPr>
          <p:cNvSpPr>
            <a:spLocks noGrp="1"/>
          </p:cNvSpPr>
          <p:nvPr>
            <p:ph type="body" idx="1"/>
          </p:nvPr>
        </p:nvSpPr>
        <p:spPr/>
        <p:txBody>
          <a:bodyPr/>
          <a:lstStyle/>
          <a:p>
            <a:pPr marL="285750" indent="-285750">
              <a:lnSpc>
                <a:spcPct val="114999"/>
              </a:lnSpc>
            </a:pPr>
            <a:r>
              <a:rPr lang="en-US" sz="1600" dirty="0">
                <a:solidFill>
                  <a:srgbClr val="374151"/>
                </a:solidFill>
                <a:latin typeface="Calibri"/>
              </a:rPr>
              <a:t>It's the process of hiding the implementation details from the user and only providing the functionality. In other words, the user knows what a method does but not how it does it.</a:t>
            </a:r>
          </a:p>
          <a:p>
            <a:pPr marL="114300" indent="0">
              <a:lnSpc>
                <a:spcPct val="114999"/>
              </a:lnSpc>
              <a:buNone/>
            </a:pPr>
            <a:endParaRPr lang="en-US" sz="1200" dirty="0">
              <a:solidFill>
                <a:srgbClr val="374151"/>
              </a:solidFill>
              <a:latin typeface="Calibri"/>
            </a:endParaRPr>
          </a:p>
          <a:p>
            <a:pPr>
              <a:lnSpc>
                <a:spcPct val="114999"/>
              </a:lnSpc>
            </a:pPr>
            <a:endParaRPr lang="en-US" dirty="0"/>
          </a:p>
        </p:txBody>
      </p:sp>
      <p:pic>
        <p:nvPicPr>
          <p:cNvPr id="6" name="Picture 6" descr="Shape&#10;&#10;Description automatically generated">
            <a:extLst>
              <a:ext uri="{FF2B5EF4-FFF2-40B4-BE49-F238E27FC236}">
                <a16:creationId xmlns:a16="http://schemas.microsoft.com/office/drawing/2014/main" id="{713CA836-0EB2-3760-198A-67C27958FE04}"/>
              </a:ext>
            </a:extLst>
          </p:cNvPr>
          <p:cNvPicPr>
            <a:picLocks noChangeAspect="1"/>
          </p:cNvPicPr>
          <p:nvPr/>
        </p:nvPicPr>
        <p:blipFill>
          <a:blip r:embed="rId2"/>
          <a:stretch>
            <a:fillRect/>
          </a:stretch>
        </p:blipFill>
        <p:spPr>
          <a:xfrm>
            <a:off x="2042556" y="1766455"/>
            <a:ext cx="4999510" cy="3109849"/>
          </a:xfrm>
          <a:prstGeom prst="rect">
            <a:avLst/>
          </a:prstGeom>
        </p:spPr>
      </p:pic>
    </p:spTree>
    <p:extLst>
      <p:ext uri="{BB962C8B-B14F-4D97-AF65-F5344CB8AC3E}">
        <p14:creationId xmlns:p14="http://schemas.microsoft.com/office/powerpoint/2010/main" val="1011711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73940-16F5-BBFE-FF1A-FF97537431B6}"/>
              </a:ext>
            </a:extLst>
          </p:cNvPr>
          <p:cNvSpPr>
            <a:spLocks noGrp="1"/>
          </p:cNvSpPr>
          <p:nvPr>
            <p:ph type="title"/>
          </p:nvPr>
        </p:nvSpPr>
        <p:spPr/>
        <p:txBody>
          <a:bodyPr/>
          <a:lstStyle/>
          <a:p>
            <a:r>
              <a:rPr lang="en-US" sz="3200" b="1" dirty="0">
                <a:latin typeface="Calibri"/>
                <a:cs typeface="Calibri"/>
              </a:rPr>
              <a:t>Abstraction</a:t>
            </a:r>
            <a:endParaRPr lang="en-US" dirty="0"/>
          </a:p>
        </p:txBody>
      </p:sp>
      <p:sp>
        <p:nvSpPr>
          <p:cNvPr id="3" name="Text Placeholder 2">
            <a:extLst>
              <a:ext uri="{FF2B5EF4-FFF2-40B4-BE49-F238E27FC236}">
                <a16:creationId xmlns:a16="http://schemas.microsoft.com/office/drawing/2014/main" id="{3E339A15-5D95-1AC7-33BA-57C0E57B4A75}"/>
              </a:ext>
            </a:extLst>
          </p:cNvPr>
          <p:cNvSpPr>
            <a:spLocks noGrp="1"/>
          </p:cNvSpPr>
          <p:nvPr>
            <p:ph type="body" idx="1"/>
          </p:nvPr>
        </p:nvSpPr>
        <p:spPr/>
        <p:txBody>
          <a:bodyPr/>
          <a:lstStyle/>
          <a:p>
            <a:r>
              <a:rPr lang="en-US" sz="2000" b="1" dirty="0">
                <a:latin typeface="Calibri"/>
              </a:rPr>
              <a:t>Abstract classes:</a:t>
            </a:r>
            <a:r>
              <a:rPr lang="en-US" sz="2000" dirty="0">
                <a:solidFill>
                  <a:srgbClr val="374151"/>
                </a:solidFill>
                <a:latin typeface="Calibri"/>
              </a:rPr>
              <a:t> An abstract class in Java is a class that cannot be instantiated (you cannot create objects of an abstract class). It is designed to be extended by other classes. An abstract class can have both abstract methods (methods without bodies) and concrete methods (regular methods with bodies).</a:t>
            </a:r>
            <a:endParaRPr lang="en-US" sz="2000">
              <a:latin typeface="Calibri"/>
            </a:endParaRPr>
          </a:p>
          <a:p>
            <a:pPr>
              <a:lnSpc>
                <a:spcPct val="114999"/>
              </a:lnSpc>
            </a:pPr>
            <a:r>
              <a:rPr lang="en-US" sz="2000" b="1" dirty="0">
                <a:latin typeface="Calibri"/>
              </a:rPr>
              <a:t>Interfaces:</a:t>
            </a:r>
            <a:r>
              <a:rPr lang="en-US" sz="2000" dirty="0">
                <a:solidFill>
                  <a:srgbClr val="374151"/>
                </a:solidFill>
                <a:latin typeface="Calibri"/>
              </a:rPr>
              <a:t> An interface in Java is a completely abstract entity that cannot have any implementation. It can only have method signatures (method names without bodies) and static final constants. Classes that implement an interface must provide an implementation for all its methods.</a:t>
            </a:r>
            <a:endParaRPr lang="en-US" sz="2000" dirty="0">
              <a:latin typeface="Calibri"/>
            </a:endParaRPr>
          </a:p>
          <a:p>
            <a:pPr>
              <a:lnSpc>
                <a:spcPct val="114999"/>
              </a:lnSpc>
            </a:pPr>
            <a:endParaRPr lang="en-US" dirty="0"/>
          </a:p>
        </p:txBody>
      </p:sp>
    </p:spTree>
    <p:extLst>
      <p:ext uri="{BB962C8B-B14F-4D97-AF65-F5344CB8AC3E}">
        <p14:creationId xmlns:p14="http://schemas.microsoft.com/office/powerpoint/2010/main" val="265525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53DE-EE10-7548-984A-1E8647057496}"/>
              </a:ext>
            </a:extLst>
          </p:cNvPr>
          <p:cNvSpPr>
            <a:spLocks noGrp="1"/>
          </p:cNvSpPr>
          <p:nvPr>
            <p:ph type="title"/>
          </p:nvPr>
        </p:nvSpPr>
        <p:spPr/>
        <p:txBody>
          <a:bodyPr/>
          <a:lstStyle/>
          <a:p>
            <a:r>
              <a:rPr lang="en-US" b="1">
                <a:latin typeface="Calibri"/>
              </a:rPr>
              <a:t>What is the worst bug you</a:t>
            </a:r>
            <a:br>
              <a:rPr lang="en-US" b="1">
                <a:latin typeface="Calibri"/>
              </a:rPr>
            </a:br>
            <a:r>
              <a:rPr lang="en-US" b="1">
                <a:latin typeface="Calibri"/>
              </a:rPr>
              <a:t>ever had to fix?</a:t>
            </a:r>
          </a:p>
        </p:txBody>
      </p:sp>
    </p:spTree>
    <p:extLst>
      <p:ext uri="{BB962C8B-B14F-4D97-AF65-F5344CB8AC3E}">
        <p14:creationId xmlns:p14="http://schemas.microsoft.com/office/powerpoint/2010/main" val="1567516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77DE-D6D9-B6CD-EA45-1A726AE56624}"/>
              </a:ext>
            </a:extLst>
          </p:cNvPr>
          <p:cNvSpPr>
            <a:spLocks noGrp="1"/>
          </p:cNvSpPr>
          <p:nvPr>
            <p:ph type="title"/>
          </p:nvPr>
        </p:nvSpPr>
        <p:spPr/>
        <p:txBody>
          <a:bodyPr/>
          <a:lstStyle/>
          <a:p>
            <a:endParaRPr lang="en-US"/>
          </a:p>
        </p:txBody>
      </p:sp>
      <p:pic>
        <p:nvPicPr>
          <p:cNvPr id="3" name="Picture 3" descr="Text&#10;&#10;Description automatically generated">
            <a:extLst>
              <a:ext uri="{FF2B5EF4-FFF2-40B4-BE49-F238E27FC236}">
                <a16:creationId xmlns:a16="http://schemas.microsoft.com/office/drawing/2014/main" id="{BBD07D21-1713-2601-C869-CCAB3F1C1DE3}"/>
              </a:ext>
            </a:extLst>
          </p:cNvPr>
          <p:cNvPicPr>
            <a:picLocks noChangeAspect="1"/>
          </p:cNvPicPr>
          <p:nvPr/>
        </p:nvPicPr>
        <p:blipFill>
          <a:blip r:embed="rId2"/>
          <a:stretch>
            <a:fillRect/>
          </a:stretch>
        </p:blipFill>
        <p:spPr>
          <a:xfrm>
            <a:off x="1248394" y="185173"/>
            <a:ext cx="5697186" cy="4884487"/>
          </a:xfrm>
          <a:prstGeom prst="rect">
            <a:avLst/>
          </a:prstGeom>
        </p:spPr>
      </p:pic>
    </p:spTree>
    <p:extLst>
      <p:ext uri="{BB962C8B-B14F-4D97-AF65-F5344CB8AC3E}">
        <p14:creationId xmlns:p14="http://schemas.microsoft.com/office/powerpoint/2010/main" val="2504988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 schematic&#10;&#10;Description automatically generated">
            <a:extLst>
              <a:ext uri="{FF2B5EF4-FFF2-40B4-BE49-F238E27FC236}">
                <a16:creationId xmlns:a16="http://schemas.microsoft.com/office/drawing/2014/main" id="{34F73AEA-D5E2-F361-E4A2-328FA51691AB}"/>
              </a:ext>
            </a:extLst>
          </p:cNvPr>
          <p:cNvPicPr>
            <a:picLocks noChangeAspect="1"/>
          </p:cNvPicPr>
          <p:nvPr/>
        </p:nvPicPr>
        <p:blipFill>
          <a:blip r:embed="rId2"/>
          <a:stretch>
            <a:fillRect/>
          </a:stretch>
        </p:blipFill>
        <p:spPr>
          <a:xfrm>
            <a:off x="2764970" y="1787020"/>
            <a:ext cx="3090182" cy="3358798"/>
          </a:xfrm>
          <a:prstGeom prst="rect">
            <a:avLst/>
          </a:prstGeom>
        </p:spPr>
      </p:pic>
      <p:sp>
        <p:nvSpPr>
          <p:cNvPr id="2" name="Title 1">
            <a:extLst>
              <a:ext uri="{FF2B5EF4-FFF2-40B4-BE49-F238E27FC236}">
                <a16:creationId xmlns:a16="http://schemas.microsoft.com/office/drawing/2014/main" id="{A99D7D0B-8495-3E0E-B3FA-8B03E73F5257}"/>
              </a:ext>
            </a:extLst>
          </p:cNvPr>
          <p:cNvSpPr>
            <a:spLocks noGrp="1"/>
          </p:cNvSpPr>
          <p:nvPr>
            <p:ph type="title"/>
          </p:nvPr>
        </p:nvSpPr>
        <p:spPr/>
        <p:txBody>
          <a:bodyPr/>
          <a:lstStyle/>
          <a:p>
            <a:r>
              <a:rPr lang="en-US" sz="3200" b="1" dirty="0">
                <a:latin typeface="Calibri"/>
              </a:rPr>
              <a:t>Inheritance</a:t>
            </a:r>
          </a:p>
        </p:txBody>
      </p:sp>
      <p:sp>
        <p:nvSpPr>
          <p:cNvPr id="3" name="Text Placeholder 2">
            <a:extLst>
              <a:ext uri="{FF2B5EF4-FFF2-40B4-BE49-F238E27FC236}">
                <a16:creationId xmlns:a16="http://schemas.microsoft.com/office/drawing/2014/main" id="{D053DF50-8307-6A39-0998-31F718D330D8}"/>
              </a:ext>
            </a:extLst>
          </p:cNvPr>
          <p:cNvSpPr>
            <a:spLocks noGrp="1"/>
          </p:cNvSpPr>
          <p:nvPr>
            <p:ph type="body" idx="1"/>
          </p:nvPr>
        </p:nvSpPr>
        <p:spPr/>
        <p:txBody>
          <a:bodyPr/>
          <a:lstStyle/>
          <a:p>
            <a:pPr marL="0" indent="0">
              <a:lnSpc>
                <a:spcPct val="114999"/>
              </a:lnSpc>
              <a:buNone/>
            </a:pPr>
            <a:r>
              <a:rPr lang="en-US" sz="1200" dirty="0">
                <a:solidFill>
                  <a:srgbClr val="374151"/>
                </a:solidFill>
                <a:latin typeface="Calibri"/>
              </a:rPr>
              <a:t>Inheritance is a mechanism that allows one class to inherit properties and behavior of another class. The class that is being inherited is called the superclass, parent class or base class, and the class that inherits is called the subclass or derived class. Inheritance promotes the reuse of code and is a way to model real-world relationships between different entities.</a:t>
            </a:r>
            <a:endParaRPr lang="en-US" dirty="0">
              <a:latin typeface="Calibri"/>
            </a:endParaRPr>
          </a:p>
          <a:p>
            <a:pPr marL="114300" indent="0">
              <a:lnSpc>
                <a:spcPct val="114999"/>
              </a:lnSpc>
              <a:buNone/>
            </a:pPr>
            <a:endParaRPr lang="en-US" sz="1200" dirty="0">
              <a:solidFill>
                <a:srgbClr val="374151"/>
              </a:solidFill>
              <a:latin typeface="Calibri"/>
            </a:endParaRPr>
          </a:p>
          <a:p>
            <a:pPr>
              <a:lnSpc>
                <a:spcPct val="114999"/>
              </a:lnSpc>
            </a:pPr>
            <a:endParaRPr lang="en-US" dirty="0"/>
          </a:p>
        </p:txBody>
      </p:sp>
    </p:spTree>
    <p:extLst>
      <p:ext uri="{BB962C8B-B14F-4D97-AF65-F5344CB8AC3E}">
        <p14:creationId xmlns:p14="http://schemas.microsoft.com/office/powerpoint/2010/main" val="3599716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73940-16F5-BBFE-FF1A-FF97537431B6}"/>
              </a:ext>
            </a:extLst>
          </p:cNvPr>
          <p:cNvSpPr>
            <a:spLocks noGrp="1"/>
          </p:cNvSpPr>
          <p:nvPr>
            <p:ph type="title"/>
          </p:nvPr>
        </p:nvSpPr>
        <p:spPr/>
        <p:txBody>
          <a:bodyPr/>
          <a:lstStyle/>
          <a:p>
            <a:r>
              <a:rPr lang="en-US" sz="3200" b="1" dirty="0">
                <a:latin typeface="Calibri"/>
                <a:ea typeface="Calibri"/>
                <a:cs typeface="Calibri"/>
              </a:rPr>
              <a:t>Inheritance</a:t>
            </a:r>
            <a:endParaRPr lang="en-US" dirty="0"/>
          </a:p>
        </p:txBody>
      </p:sp>
      <p:sp>
        <p:nvSpPr>
          <p:cNvPr id="3" name="Text Placeholder 2">
            <a:extLst>
              <a:ext uri="{FF2B5EF4-FFF2-40B4-BE49-F238E27FC236}">
                <a16:creationId xmlns:a16="http://schemas.microsoft.com/office/drawing/2014/main" id="{3E339A15-5D95-1AC7-33BA-57C0E57B4A75}"/>
              </a:ext>
            </a:extLst>
          </p:cNvPr>
          <p:cNvSpPr>
            <a:spLocks noGrp="1"/>
          </p:cNvSpPr>
          <p:nvPr>
            <p:ph type="body" idx="1"/>
          </p:nvPr>
        </p:nvSpPr>
        <p:spPr/>
        <p:txBody>
          <a:bodyPr/>
          <a:lstStyle/>
          <a:p>
            <a:pPr marL="114300" indent="0">
              <a:buNone/>
            </a:pPr>
            <a:r>
              <a:rPr lang="en-US" sz="1200" dirty="0">
                <a:solidFill>
                  <a:srgbClr val="374151"/>
                </a:solidFill>
                <a:latin typeface="Calibri"/>
              </a:rPr>
              <a:t>use the </a:t>
            </a:r>
            <a:r>
              <a:rPr lang="en-US" sz="2000" b="1" dirty="0">
                <a:latin typeface="Calibri"/>
              </a:rPr>
              <a:t>extends</a:t>
            </a:r>
            <a:r>
              <a:rPr lang="en-US" sz="1200" dirty="0">
                <a:solidFill>
                  <a:srgbClr val="374151"/>
                </a:solidFill>
                <a:latin typeface="Calibri"/>
              </a:rPr>
              <a:t> keyword to implement inheritance</a:t>
            </a:r>
            <a:endParaRPr lang="en-US" sz="2000" dirty="0">
              <a:latin typeface="Calibri"/>
            </a:endParaRPr>
          </a:p>
          <a:p>
            <a:pPr>
              <a:lnSpc>
                <a:spcPct val="114999"/>
              </a:lnSpc>
            </a:pPr>
            <a:endParaRPr lang="en-US" dirty="0"/>
          </a:p>
        </p:txBody>
      </p:sp>
      <p:pic>
        <p:nvPicPr>
          <p:cNvPr id="4" name="Picture 4" descr="Text&#10;&#10;Description automatically generated">
            <a:extLst>
              <a:ext uri="{FF2B5EF4-FFF2-40B4-BE49-F238E27FC236}">
                <a16:creationId xmlns:a16="http://schemas.microsoft.com/office/drawing/2014/main" id="{58B9C6CB-96C2-6E2E-4088-79FEFCEA3C94}"/>
              </a:ext>
            </a:extLst>
          </p:cNvPr>
          <p:cNvPicPr>
            <a:picLocks noChangeAspect="1"/>
          </p:cNvPicPr>
          <p:nvPr/>
        </p:nvPicPr>
        <p:blipFill>
          <a:blip r:embed="rId2"/>
          <a:stretch>
            <a:fillRect/>
          </a:stretch>
        </p:blipFill>
        <p:spPr>
          <a:xfrm>
            <a:off x="4098472" y="706684"/>
            <a:ext cx="5044044" cy="3455514"/>
          </a:xfrm>
          <a:prstGeom prst="rect">
            <a:avLst/>
          </a:prstGeom>
        </p:spPr>
      </p:pic>
    </p:spTree>
    <p:extLst>
      <p:ext uri="{BB962C8B-B14F-4D97-AF65-F5344CB8AC3E}">
        <p14:creationId xmlns:p14="http://schemas.microsoft.com/office/powerpoint/2010/main" val="252277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7D0B-8495-3E0E-B3FA-8B03E73F5257}"/>
              </a:ext>
            </a:extLst>
          </p:cNvPr>
          <p:cNvSpPr>
            <a:spLocks noGrp="1"/>
          </p:cNvSpPr>
          <p:nvPr>
            <p:ph type="title"/>
          </p:nvPr>
        </p:nvSpPr>
        <p:spPr/>
        <p:txBody>
          <a:bodyPr/>
          <a:lstStyle/>
          <a:p>
            <a:r>
              <a:rPr lang="en-US" sz="3200" b="1" dirty="0">
                <a:latin typeface="Calibri"/>
              </a:rPr>
              <a:t>Polymorphism</a:t>
            </a:r>
          </a:p>
        </p:txBody>
      </p:sp>
      <p:sp>
        <p:nvSpPr>
          <p:cNvPr id="3" name="Text Placeholder 2">
            <a:extLst>
              <a:ext uri="{FF2B5EF4-FFF2-40B4-BE49-F238E27FC236}">
                <a16:creationId xmlns:a16="http://schemas.microsoft.com/office/drawing/2014/main" id="{D053DF50-8307-6A39-0998-31F718D330D8}"/>
              </a:ext>
            </a:extLst>
          </p:cNvPr>
          <p:cNvSpPr>
            <a:spLocks noGrp="1"/>
          </p:cNvSpPr>
          <p:nvPr>
            <p:ph type="body" idx="1"/>
          </p:nvPr>
        </p:nvSpPr>
        <p:spPr/>
        <p:txBody>
          <a:bodyPr/>
          <a:lstStyle/>
          <a:p>
            <a:pPr marL="114300" indent="0">
              <a:lnSpc>
                <a:spcPct val="114999"/>
              </a:lnSpc>
              <a:buNone/>
            </a:pPr>
            <a:r>
              <a:rPr lang="en-US" sz="1200" dirty="0">
                <a:solidFill>
                  <a:srgbClr val="374151"/>
                </a:solidFill>
                <a:latin typeface="Calibri"/>
              </a:rPr>
              <a:t>Polymorphism is the ability in object-oriented programming to present the same interface for differing underlying forms (data types). It allows objects of different classes to be treated as objects of a common superclass, enabling a single method or function to handle various types of objects seamlessly. This aids in creating more flexible and reusable code.</a:t>
            </a:r>
            <a:endParaRPr lang="en-US" dirty="0">
              <a:latin typeface="Calibri"/>
            </a:endParaRPr>
          </a:p>
        </p:txBody>
      </p:sp>
      <p:pic>
        <p:nvPicPr>
          <p:cNvPr id="4" name="Picture 4" descr="Diagram&#10;&#10;Description automatically generated">
            <a:extLst>
              <a:ext uri="{FF2B5EF4-FFF2-40B4-BE49-F238E27FC236}">
                <a16:creationId xmlns:a16="http://schemas.microsoft.com/office/drawing/2014/main" id="{836A23F2-C82B-0D8B-E3AA-A24B89953F98}"/>
              </a:ext>
            </a:extLst>
          </p:cNvPr>
          <p:cNvPicPr>
            <a:picLocks noChangeAspect="1"/>
          </p:cNvPicPr>
          <p:nvPr/>
        </p:nvPicPr>
        <p:blipFill>
          <a:blip r:embed="rId2"/>
          <a:stretch>
            <a:fillRect/>
          </a:stretch>
        </p:blipFill>
        <p:spPr>
          <a:xfrm>
            <a:off x="2896095" y="1955346"/>
            <a:ext cx="4131128" cy="2843398"/>
          </a:xfrm>
          <a:prstGeom prst="rect">
            <a:avLst/>
          </a:prstGeom>
        </p:spPr>
      </p:pic>
    </p:spTree>
    <p:extLst>
      <p:ext uri="{BB962C8B-B14F-4D97-AF65-F5344CB8AC3E}">
        <p14:creationId xmlns:p14="http://schemas.microsoft.com/office/powerpoint/2010/main" val="287478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7D0B-8495-3E0E-B3FA-8B03E73F5257}"/>
              </a:ext>
            </a:extLst>
          </p:cNvPr>
          <p:cNvSpPr>
            <a:spLocks noGrp="1"/>
          </p:cNvSpPr>
          <p:nvPr>
            <p:ph type="title"/>
          </p:nvPr>
        </p:nvSpPr>
        <p:spPr/>
        <p:txBody>
          <a:bodyPr/>
          <a:lstStyle/>
          <a:p>
            <a:r>
              <a:rPr lang="en-US" sz="3200" b="1" dirty="0">
                <a:latin typeface="Calibri"/>
              </a:rPr>
              <a:t>Polymorphism</a:t>
            </a:r>
          </a:p>
        </p:txBody>
      </p:sp>
      <p:sp>
        <p:nvSpPr>
          <p:cNvPr id="3" name="Text Placeholder 2">
            <a:extLst>
              <a:ext uri="{FF2B5EF4-FFF2-40B4-BE49-F238E27FC236}">
                <a16:creationId xmlns:a16="http://schemas.microsoft.com/office/drawing/2014/main" id="{D053DF50-8307-6A39-0998-31F718D330D8}"/>
              </a:ext>
            </a:extLst>
          </p:cNvPr>
          <p:cNvSpPr>
            <a:spLocks noGrp="1"/>
          </p:cNvSpPr>
          <p:nvPr>
            <p:ph type="body" idx="1"/>
          </p:nvPr>
        </p:nvSpPr>
        <p:spPr>
          <a:xfrm>
            <a:off x="311700" y="1152475"/>
            <a:ext cx="2583123" cy="3416400"/>
          </a:xfrm>
        </p:spPr>
        <p:txBody>
          <a:bodyPr/>
          <a:lstStyle/>
          <a:p>
            <a:pPr marL="114300" indent="0">
              <a:lnSpc>
                <a:spcPct val="114999"/>
              </a:lnSpc>
              <a:buNone/>
            </a:pPr>
            <a:r>
              <a:rPr lang="en-US" sz="1400" dirty="0">
                <a:solidFill>
                  <a:srgbClr val="374151"/>
                </a:solidFill>
                <a:latin typeface="Calibri"/>
              </a:rPr>
              <a:t>polymorphism is implemented through interface </a:t>
            </a:r>
            <a:endParaRPr lang="en-US" sz="1400" dirty="0">
              <a:latin typeface="Calibri"/>
            </a:endParaRPr>
          </a:p>
        </p:txBody>
      </p:sp>
      <p:pic>
        <p:nvPicPr>
          <p:cNvPr id="5" name="Picture 5" descr="Text&#10;&#10;Description automatically generated">
            <a:extLst>
              <a:ext uri="{FF2B5EF4-FFF2-40B4-BE49-F238E27FC236}">
                <a16:creationId xmlns:a16="http://schemas.microsoft.com/office/drawing/2014/main" id="{54D4C150-5E38-A798-16CF-11E322D687FB}"/>
              </a:ext>
            </a:extLst>
          </p:cNvPr>
          <p:cNvPicPr>
            <a:picLocks noChangeAspect="1"/>
          </p:cNvPicPr>
          <p:nvPr/>
        </p:nvPicPr>
        <p:blipFill>
          <a:blip r:embed="rId2"/>
          <a:stretch>
            <a:fillRect/>
          </a:stretch>
        </p:blipFill>
        <p:spPr>
          <a:xfrm>
            <a:off x="3023507" y="447719"/>
            <a:ext cx="5457825" cy="4356919"/>
          </a:xfrm>
          <a:prstGeom prst="rect">
            <a:avLst/>
          </a:prstGeom>
        </p:spPr>
      </p:pic>
    </p:spTree>
    <p:extLst>
      <p:ext uri="{BB962C8B-B14F-4D97-AF65-F5344CB8AC3E}">
        <p14:creationId xmlns:p14="http://schemas.microsoft.com/office/powerpoint/2010/main" val="14926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7D0B-8495-3E0E-B3FA-8B03E73F5257}"/>
              </a:ext>
            </a:extLst>
          </p:cNvPr>
          <p:cNvSpPr>
            <a:spLocks noGrp="1"/>
          </p:cNvSpPr>
          <p:nvPr>
            <p:ph type="title"/>
          </p:nvPr>
        </p:nvSpPr>
        <p:spPr/>
        <p:txBody>
          <a:bodyPr/>
          <a:lstStyle/>
          <a:p>
            <a:r>
              <a:rPr lang="en-US" sz="3200" b="1" dirty="0">
                <a:latin typeface="Calibri"/>
              </a:rPr>
              <a:t>Polymorphism</a:t>
            </a:r>
          </a:p>
        </p:txBody>
      </p:sp>
      <p:sp>
        <p:nvSpPr>
          <p:cNvPr id="3" name="Text Placeholder 2">
            <a:extLst>
              <a:ext uri="{FF2B5EF4-FFF2-40B4-BE49-F238E27FC236}">
                <a16:creationId xmlns:a16="http://schemas.microsoft.com/office/drawing/2014/main" id="{D053DF50-8307-6A39-0998-31F718D330D8}"/>
              </a:ext>
            </a:extLst>
          </p:cNvPr>
          <p:cNvSpPr>
            <a:spLocks noGrp="1"/>
          </p:cNvSpPr>
          <p:nvPr>
            <p:ph type="body" idx="1"/>
          </p:nvPr>
        </p:nvSpPr>
        <p:spPr>
          <a:xfrm>
            <a:off x="311700" y="1152475"/>
            <a:ext cx="3601618" cy="3416400"/>
          </a:xfrm>
        </p:spPr>
        <p:txBody>
          <a:bodyPr/>
          <a:lstStyle/>
          <a:p>
            <a:pPr marL="114300" indent="0">
              <a:lnSpc>
                <a:spcPct val="114999"/>
              </a:lnSpc>
              <a:buNone/>
            </a:pPr>
            <a:r>
              <a:rPr lang="en-US" sz="1400" dirty="0">
                <a:solidFill>
                  <a:srgbClr val="374151"/>
                </a:solidFill>
                <a:latin typeface="Calibri"/>
              </a:rPr>
              <a:t>polymorphism is implemented through method overriding</a:t>
            </a:r>
            <a:endParaRPr lang="en-US" sz="1400" dirty="0">
              <a:latin typeface="Calibri"/>
            </a:endParaRPr>
          </a:p>
        </p:txBody>
      </p:sp>
      <p:pic>
        <p:nvPicPr>
          <p:cNvPr id="4" name="Picture 5" descr="Text&#10;&#10;Description automatically generated">
            <a:extLst>
              <a:ext uri="{FF2B5EF4-FFF2-40B4-BE49-F238E27FC236}">
                <a16:creationId xmlns:a16="http://schemas.microsoft.com/office/drawing/2014/main" id="{F231C964-6E24-AF7F-6C9C-0FE0AED382D4}"/>
              </a:ext>
            </a:extLst>
          </p:cNvPr>
          <p:cNvPicPr>
            <a:picLocks noChangeAspect="1"/>
          </p:cNvPicPr>
          <p:nvPr/>
        </p:nvPicPr>
        <p:blipFill>
          <a:blip r:embed="rId2"/>
          <a:stretch>
            <a:fillRect/>
          </a:stretch>
        </p:blipFill>
        <p:spPr>
          <a:xfrm>
            <a:off x="3962400" y="202664"/>
            <a:ext cx="4505325" cy="4847028"/>
          </a:xfrm>
          <a:prstGeom prst="rect">
            <a:avLst/>
          </a:prstGeom>
        </p:spPr>
      </p:pic>
    </p:spTree>
    <p:extLst>
      <p:ext uri="{BB962C8B-B14F-4D97-AF65-F5344CB8AC3E}">
        <p14:creationId xmlns:p14="http://schemas.microsoft.com/office/powerpoint/2010/main" val="1946998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8346-519C-A764-E4C8-50C752FF47C2}"/>
              </a:ext>
            </a:extLst>
          </p:cNvPr>
          <p:cNvSpPr>
            <a:spLocks noGrp="1"/>
          </p:cNvSpPr>
          <p:nvPr>
            <p:ph type="title"/>
          </p:nvPr>
        </p:nvSpPr>
        <p:spPr/>
        <p:txBody>
          <a:bodyPr/>
          <a:lstStyle/>
          <a:p>
            <a:r>
              <a:rPr lang="en-US" b="1" dirty="0">
                <a:latin typeface="Calibri"/>
              </a:rPr>
              <a:t>Recall Questions</a:t>
            </a:r>
          </a:p>
        </p:txBody>
      </p:sp>
      <p:sp>
        <p:nvSpPr>
          <p:cNvPr id="3" name="Text Placeholder 2">
            <a:extLst>
              <a:ext uri="{FF2B5EF4-FFF2-40B4-BE49-F238E27FC236}">
                <a16:creationId xmlns:a16="http://schemas.microsoft.com/office/drawing/2014/main" id="{A22BDB68-C13F-6FCE-CE7C-0429A73AC1FD}"/>
              </a:ext>
            </a:extLst>
          </p:cNvPr>
          <p:cNvSpPr>
            <a:spLocks noGrp="1"/>
          </p:cNvSpPr>
          <p:nvPr>
            <p:ph type="body" idx="1"/>
          </p:nvPr>
        </p:nvSpPr>
        <p:spPr/>
        <p:txBody>
          <a:bodyPr/>
          <a:lstStyle/>
          <a:p>
            <a:r>
              <a:rPr lang="en-US" dirty="0">
                <a:latin typeface="Calibri"/>
              </a:rPr>
              <a:t>What are the keys to the success of a software?</a:t>
            </a:r>
          </a:p>
          <a:p>
            <a:pPr>
              <a:lnSpc>
                <a:spcPct val="114999"/>
              </a:lnSpc>
            </a:pPr>
            <a:r>
              <a:rPr lang="en-US" dirty="0">
                <a:latin typeface="Calibri"/>
              </a:rPr>
              <a:t>What are the four pillars of OO programming?</a:t>
            </a:r>
          </a:p>
          <a:p>
            <a:pPr>
              <a:lnSpc>
                <a:spcPct val="114999"/>
              </a:lnSpc>
            </a:pPr>
            <a:r>
              <a:rPr lang="en-US" dirty="0">
                <a:latin typeface="Calibri"/>
              </a:rPr>
              <a:t>What is abstraction? Can abstraction class have concrete method? </a:t>
            </a:r>
          </a:p>
          <a:p>
            <a:pPr>
              <a:lnSpc>
                <a:spcPct val="114999"/>
              </a:lnSpc>
            </a:pPr>
            <a:r>
              <a:rPr lang="en-US" dirty="0">
                <a:latin typeface="Calibri"/>
              </a:rPr>
              <a:t>Is setting constant into an interface a good practice?</a:t>
            </a:r>
          </a:p>
          <a:p>
            <a:pPr>
              <a:lnSpc>
                <a:spcPct val="114999"/>
              </a:lnSpc>
            </a:pPr>
            <a:r>
              <a:rPr lang="en-US" dirty="0">
                <a:latin typeface="Calibri"/>
              </a:rPr>
              <a:t>What does inheritance do?</a:t>
            </a:r>
          </a:p>
          <a:p>
            <a:pPr>
              <a:lnSpc>
                <a:spcPct val="114999"/>
              </a:lnSpc>
            </a:pPr>
            <a:r>
              <a:rPr lang="en-US" dirty="0">
                <a:latin typeface="Calibri"/>
              </a:rPr>
              <a:t>What do we put in the super class?</a:t>
            </a:r>
          </a:p>
          <a:p>
            <a:pPr>
              <a:lnSpc>
                <a:spcPct val="114999"/>
              </a:lnSpc>
            </a:pPr>
            <a:r>
              <a:rPr lang="en-US" dirty="0">
                <a:latin typeface="Calibri"/>
              </a:rPr>
              <a:t>How to implement encapsulation and how to get the private property ?</a:t>
            </a:r>
          </a:p>
          <a:p>
            <a:pPr>
              <a:lnSpc>
                <a:spcPct val="114999"/>
              </a:lnSpc>
            </a:pPr>
            <a:r>
              <a:rPr lang="en-US" dirty="0">
                <a:latin typeface="Calibri"/>
              </a:rPr>
              <a:t>What is polymorphism and what does polymorphism do?</a:t>
            </a:r>
          </a:p>
          <a:p>
            <a:pPr>
              <a:lnSpc>
                <a:spcPct val="114999"/>
              </a:lnSpc>
            </a:pPr>
            <a:r>
              <a:rPr lang="en-US" dirty="0">
                <a:latin typeface="Calibri"/>
              </a:rPr>
              <a:t>How to implement polymorphism ?</a:t>
            </a:r>
          </a:p>
        </p:txBody>
      </p:sp>
    </p:spTree>
    <p:extLst>
      <p:ext uri="{BB962C8B-B14F-4D97-AF65-F5344CB8AC3E}">
        <p14:creationId xmlns:p14="http://schemas.microsoft.com/office/powerpoint/2010/main" val="3678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7CE9-D3B9-4558-B487-C840278108D8}"/>
              </a:ext>
            </a:extLst>
          </p:cNvPr>
          <p:cNvSpPr>
            <a:spLocks noGrp="1"/>
          </p:cNvSpPr>
          <p:nvPr>
            <p:ph type="title"/>
          </p:nvPr>
        </p:nvSpPr>
        <p:spPr>
          <a:xfrm>
            <a:off x="311700" y="187153"/>
            <a:ext cx="8520600" cy="572700"/>
          </a:xfrm>
        </p:spPr>
        <p:txBody>
          <a:bodyPr/>
          <a:lstStyle/>
          <a:p>
            <a:r>
              <a:rPr lang="en-US" b="1">
                <a:latin typeface="Calibri"/>
              </a:rPr>
              <a:t>What should we do?</a:t>
            </a:r>
          </a:p>
        </p:txBody>
      </p:sp>
      <p:sp>
        <p:nvSpPr>
          <p:cNvPr id="3" name="Text Placeholder 2">
            <a:extLst>
              <a:ext uri="{FF2B5EF4-FFF2-40B4-BE49-F238E27FC236}">
                <a16:creationId xmlns:a16="http://schemas.microsoft.com/office/drawing/2014/main" id="{F6A9CB4E-5C8F-B143-7AE3-1DB639BB3E4B}"/>
              </a:ext>
            </a:extLst>
          </p:cNvPr>
          <p:cNvSpPr>
            <a:spLocks noGrp="1"/>
          </p:cNvSpPr>
          <p:nvPr>
            <p:ph type="body" idx="1"/>
          </p:nvPr>
        </p:nvSpPr>
        <p:spPr>
          <a:xfrm>
            <a:off x="360486" y="1347622"/>
            <a:ext cx="8520600" cy="3416400"/>
          </a:xfrm>
        </p:spPr>
        <p:txBody>
          <a:bodyPr/>
          <a:lstStyle/>
          <a:p>
            <a:pPr marL="114300" indent="0" algn="ctr">
              <a:buNone/>
            </a:pPr>
            <a:r>
              <a:rPr lang="en-US" sz="4000" b="1">
                <a:solidFill>
                  <a:srgbClr val="374151"/>
                </a:solidFill>
                <a:latin typeface="Calibri"/>
              </a:rPr>
              <a:t>S.O.L.D.</a:t>
            </a:r>
          </a:p>
          <a:p>
            <a:pPr marL="114300" indent="0">
              <a:lnSpc>
                <a:spcPct val="114999"/>
              </a:lnSpc>
              <a:buNone/>
            </a:pPr>
            <a:r>
              <a:rPr lang="en-US">
                <a:solidFill>
                  <a:srgbClr val="374151"/>
                </a:solidFill>
                <a:latin typeface="Calibri"/>
              </a:rPr>
              <a:t>SOLID is an acronym representing a set of five fundamental design principles in object-oriented programming and software development. These principles, when followed, make software designs more understandable, flexible, and maintainable. </a:t>
            </a:r>
            <a:endParaRPr lang="en-US"/>
          </a:p>
        </p:txBody>
      </p:sp>
    </p:spTree>
    <p:extLst>
      <p:ext uri="{BB962C8B-B14F-4D97-AF65-F5344CB8AC3E}">
        <p14:creationId xmlns:p14="http://schemas.microsoft.com/office/powerpoint/2010/main" val="3533988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A3883506-9CD0-557B-162A-202FECB833F8}"/>
              </a:ext>
            </a:extLst>
          </p:cNvPr>
          <p:cNvPicPr>
            <a:picLocks noChangeAspect="1"/>
          </p:cNvPicPr>
          <p:nvPr/>
        </p:nvPicPr>
        <p:blipFill>
          <a:blip r:embed="rId2"/>
          <a:stretch>
            <a:fillRect/>
          </a:stretch>
        </p:blipFill>
        <p:spPr>
          <a:xfrm>
            <a:off x="949248" y="608439"/>
            <a:ext cx="7238534" cy="4072982"/>
          </a:xfrm>
          <a:prstGeom prst="rect">
            <a:avLst/>
          </a:prstGeom>
        </p:spPr>
      </p:pic>
    </p:spTree>
    <p:extLst>
      <p:ext uri="{BB962C8B-B14F-4D97-AF65-F5344CB8AC3E}">
        <p14:creationId xmlns:p14="http://schemas.microsoft.com/office/powerpoint/2010/main" val="440435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2404-B2BA-C96A-9FD9-ED0BB18C69F1}"/>
              </a:ext>
            </a:extLst>
          </p:cNvPr>
          <p:cNvSpPr>
            <a:spLocks noGrp="1"/>
          </p:cNvSpPr>
          <p:nvPr>
            <p:ph type="title"/>
          </p:nvPr>
        </p:nvSpPr>
        <p:spPr/>
        <p:txBody>
          <a:bodyPr/>
          <a:lstStyle/>
          <a:p>
            <a:r>
              <a:rPr lang="en-GB" b="1" dirty="0">
                <a:latin typeface="Calibri"/>
                <a:cs typeface="Calibri"/>
              </a:rPr>
              <a:t>Single Responsibility Principle</a:t>
            </a:r>
            <a:endParaRPr lang="en-US" dirty="0"/>
          </a:p>
        </p:txBody>
      </p:sp>
      <p:pic>
        <p:nvPicPr>
          <p:cNvPr id="4" name="Picture 4" descr="A picture containing tool&#10;&#10;Description automatically generated">
            <a:extLst>
              <a:ext uri="{FF2B5EF4-FFF2-40B4-BE49-F238E27FC236}">
                <a16:creationId xmlns:a16="http://schemas.microsoft.com/office/drawing/2014/main" id="{18F2DF75-18B1-BE31-267D-39FFE50D1A04}"/>
              </a:ext>
            </a:extLst>
          </p:cNvPr>
          <p:cNvPicPr>
            <a:picLocks noChangeAspect="1"/>
          </p:cNvPicPr>
          <p:nvPr/>
        </p:nvPicPr>
        <p:blipFill>
          <a:blip r:embed="rId2"/>
          <a:stretch>
            <a:fillRect/>
          </a:stretch>
        </p:blipFill>
        <p:spPr>
          <a:xfrm>
            <a:off x="1876193" y="1744470"/>
            <a:ext cx="5984022" cy="3355122"/>
          </a:xfrm>
          <a:prstGeom prst="rect">
            <a:avLst/>
          </a:prstGeom>
        </p:spPr>
      </p:pic>
      <p:sp>
        <p:nvSpPr>
          <p:cNvPr id="3" name="TextBox 2">
            <a:extLst>
              <a:ext uri="{FF2B5EF4-FFF2-40B4-BE49-F238E27FC236}">
                <a16:creationId xmlns:a16="http://schemas.microsoft.com/office/drawing/2014/main" id="{694BF2B1-0315-5072-1FD9-224D518C5836}"/>
              </a:ext>
            </a:extLst>
          </p:cNvPr>
          <p:cNvSpPr txBox="1"/>
          <p:nvPr/>
        </p:nvSpPr>
        <p:spPr>
          <a:xfrm>
            <a:off x="377749" y="1186211"/>
            <a:ext cx="85488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latin typeface="Calibri"/>
              </a:rPr>
              <a:t>“Every module or class should have responsibility over a single part of the functionality provided by the software, and that responsibility should be entirely encapsulated by the class.”</a:t>
            </a:r>
            <a:r>
              <a:rPr lang="en-GB" sz="1800">
                <a:latin typeface="Calibri"/>
              </a:rPr>
              <a:t> - Wikipedia</a:t>
            </a:r>
            <a:endParaRPr lang="en-US"/>
          </a:p>
        </p:txBody>
      </p:sp>
    </p:spTree>
    <p:extLst>
      <p:ext uri="{BB962C8B-B14F-4D97-AF65-F5344CB8AC3E}">
        <p14:creationId xmlns:p14="http://schemas.microsoft.com/office/powerpoint/2010/main" val="4283060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dirty="0">
                <a:latin typeface="Calibri"/>
              </a:rPr>
              <a:t>History</a:t>
            </a:r>
            <a:endParaRPr lang="en-US" b="1" dirty="0"/>
          </a:p>
        </p:txBody>
      </p:sp>
      <p:sp>
        <p:nvSpPr>
          <p:cNvPr id="61" name="Shape 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GB">
                <a:latin typeface="Calibri"/>
              </a:rPr>
              <a:t>First 30(</a:t>
            </a:r>
            <a:r>
              <a:rPr lang="en-GB" err="1">
                <a:latin typeface="Calibri"/>
              </a:rPr>
              <a:t>ish</a:t>
            </a:r>
            <a:r>
              <a:rPr lang="en-GB">
                <a:latin typeface="Calibri"/>
              </a:rPr>
              <a:t>) years of programming:</a:t>
            </a:r>
            <a:endParaRPr lang="en-US">
              <a:latin typeface="Calibri"/>
            </a:endParaRPr>
          </a:p>
          <a:p>
            <a:pPr marL="914400" lvl="1" indent="-317500" rtl="0">
              <a:spcBef>
                <a:spcPts val="0"/>
              </a:spcBef>
              <a:spcAft>
                <a:spcPts val="0"/>
              </a:spcAft>
              <a:buSzPts val="1400"/>
              <a:buChar char="○"/>
            </a:pPr>
            <a:r>
              <a:rPr lang="en-GB">
                <a:latin typeface="Calibri"/>
              </a:rPr>
              <a:t>Mistrust of open source software:</a:t>
            </a:r>
            <a:endParaRPr>
              <a:latin typeface="Calibri"/>
            </a:endParaRPr>
          </a:p>
          <a:p>
            <a:pPr marL="1371600" lvl="2" indent="-317500" rtl="0">
              <a:spcBef>
                <a:spcPts val="0"/>
              </a:spcBef>
              <a:spcAft>
                <a:spcPts val="0"/>
              </a:spcAft>
              <a:buSzPts val="1400"/>
              <a:buChar char="■"/>
            </a:pPr>
            <a:r>
              <a:rPr lang="en-GB">
                <a:latin typeface="Calibri"/>
              </a:rPr>
              <a:t>Driven by FUD (fear, uncertainty and doubt) spread by big companies like Microsoft</a:t>
            </a:r>
            <a:endParaRPr>
              <a:latin typeface="Calibri"/>
            </a:endParaRPr>
          </a:p>
          <a:p>
            <a:pPr marL="914400" lvl="1" indent="-317500" rtl="0">
              <a:spcBef>
                <a:spcPts val="0"/>
              </a:spcBef>
              <a:spcAft>
                <a:spcPts val="0"/>
              </a:spcAft>
              <a:buSzPts val="1400"/>
              <a:buChar char="○"/>
            </a:pPr>
            <a:r>
              <a:rPr lang="en-GB">
                <a:latin typeface="Calibri"/>
              </a:rPr>
              <a:t>Internet was still growing:</a:t>
            </a:r>
            <a:endParaRPr>
              <a:latin typeface="Calibri"/>
            </a:endParaRPr>
          </a:p>
          <a:p>
            <a:pPr marL="1371600" lvl="2" indent="-317500" rtl="0">
              <a:spcBef>
                <a:spcPts val="0"/>
              </a:spcBef>
              <a:spcAft>
                <a:spcPts val="0"/>
              </a:spcAft>
              <a:buSzPts val="1400"/>
              <a:buChar char="■"/>
            </a:pPr>
            <a:r>
              <a:rPr lang="en-GB">
                <a:latin typeface="Calibri"/>
              </a:rPr>
              <a:t>Book and school learning only</a:t>
            </a:r>
            <a:endParaRPr>
              <a:latin typeface="Calibri"/>
            </a:endParaRPr>
          </a:p>
          <a:p>
            <a:pPr marL="1371600" lvl="2" indent="-317500" rtl="0">
              <a:spcBef>
                <a:spcPts val="0"/>
              </a:spcBef>
              <a:spcAft>
                <a:spcPts val="0"/>
              </a:spcAft>
              <a:buSzPts val="1400"/>
              <a:buChar char="■"/>
            </a:pPr>
            <a:r>
              <a:rPr lang="en-GB">
                <a:latin typeface="Calibri"/>
              </a:rPr>
              <a:t>No stackoverflow.com</a:t>
            </a:r>
            <a:endParaRPr>
              <a:latin typeface="Calibri"/>
            </a:endParaRPr>
          </a:p>
          <a:p>
            <a:pPr marL="1371600" lvl="2" indent="-317500" rtl="0">
              <a:spcBef>
                <a:spcPts val="0"/>
              </a:spcBef>
              <a:spcAft>
                <a:spcPts val="0"/>
              </a:spcAft>
              <a:buSzPts val="1400"/>
              <a:buChar char="■"/>
            </a:pPr>
            <a:r>
              <a:rPr lang="en-GB">
                <a:latin typeface="Calibri"/>
              </a:rPr>
              <a:t>No way to find reliable information on quality of APIs / libraries</a:t>
            </a:r>
            <a:endParaRPr>
              <a:latin typeface="Calibri"/>
            </a:endParaRPr>
          </a:p>
          <a:p>
            <a:pPr marL="914400" lvl="1" indent="-317500" rtl="0">
              <a:spcBef>
                <a:spcPts val="0"/>
              </a:spcBef>
              <a:spcAft>
                <a:spcPts val="0"/>
              </a:spcAft>
              <a:buSzPts val="1400"/>
              <a:buChar char="○"/>
            </a:pPr>
            <a:r>
              <a:rPr lang="en-GB">
                <a:latin typeface="Calibri"/>
              </a:rPr>
              <a:t>Everyone writing their own software in their own ways</a:t>
            </a:r>
            <a:endParaRPr>
              <a:latin typeface="Calibri"/>
            </a:endParaRPr>
          </a:p>
          <a:p>
            <a:pPr marL="457200" lvl="0" indent="-342900" rtl="0">
              <a:spcBef>
                <a:spcPts val="0"/>
              </a:spcBef>
              <a:spcAft>
                <a:spcPts val="0"/>
              </a:spcAft>
              <a:buSzPts val="1800"/>
              <a:buChar char="●"/>
            </a:pPr>
            <a:r>
              <a:rPr lang="en-GB">
                <a:latin typeface="Calibri"/>
              </a:rPr>
              <a:t>Gang of Four (Erich Gamma, Richard Helm, Ralph Johnson, John </a:t>
            </a:r>
            <a:r>
              <a:rPr lang="en-GB" err="1">
                <a:latin typeface="Calibri"/>
              </a:rPr>
              <a:t>Vlissides</a:t>
            </a:r>
            <a:r>
              <a:rPr lang="en-GB">
                <a:latin typeface="Calibri"/>
              </a:rPr>
              <a:t>):</a:t>
            </a:r>
            <a:endParaRPr>
              <a:latin typeface="Calibri"/>
            </a:endParaRPr>
          </a:p>
          <a:p>
            <a:pPr marL="914400" lvl="1" indent="-317500" rtl="0">
              <a:spcBef>
                <a:spcPts val="0"/>
              </a:spcBef>
              <a:spcAft>
                <a:spcPts val="0"/>
              </a:spcAft>
              <a:buSzPts val="1400"/>
              <a:buChar char="○"/>
            </a:pPr>
            <a:r>
              <a:rPr lang="en-GB">
                <a:latin typeface="Calibri"/>
              </a:rPr>
              <a:t>Design patterns (mid 90’s)</a:t>
            </a:r>
            <a:endParaRPr>
              <a:latin typeface="Calibri"/>
            </a:endParaRPr>
          </a:p>
          <a:p>
            <a:pPr marL="914400" lvl="1" indent="-317500" rtl="0">
              <a:spcBef>
                <a:spcPts val="0"/>
              </a:spcBef>
              <a:spcAft>
                <a:spcPts val="0"/>
              </a:spcAft>
              <a:buSzPts val="1400"/>
              <a:buChar char="○"/>
            </a:pPr>
            <a:r>
              <a:rPr lang="en-GB">
                <a:latin typeface="Calibri"/>
              </a:rPr>
              <a:t>Refactoring: Improving the Design of Existing Code (Fowler) (1999)</a:t>
            </a:r>
            <a:endParaRPr>
              <a:latin typeface="Calibri"/>
            </a:endParaRPr>
          </a:p>
          <a:p>
            <a:pPr marL="914400" lvl="1" indent="-317500">
              <a:spcBef>
                <a:spcPts val="0"/>
              </a:spcBef>
              <a:spcAft>
                <a:spcPts val="0"/>
              </a:spcAft>
              <a:buSzPts val="1400"/>
              <a:buChar char="○"/>
            </a:pPr>
            <a:r>
              <a:rPr lang="en-GB">
                <a:latin typeface="Calibri"/>
              </a:rPr>
              <a:t>Internet exploded, people started talking about doing things in better ways, fear of open source software and re-use rather than reinventing the wheel dissipated.</a:t>
            </a:r>
            <a:endParaRPr>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883-85D7-E941-DF1C-D7CC29A51360}"/>
              </a:ext>
            </a:extLst>
          </p:cNvPr>
          <p:cNvSpPr>
            <a:spLocks noGrp="1"/>
          </p:cNvSpPr>
          <p:nvPr>
            <p:ph type="title"/>
          </p:nvPr>
        </p:nvSpPr>
        <p:spPr>
          <a:xfrm>
            <a:off x="311700" y="187153"/>
            <a:ext cx="8520600" cy="572700"/>
          </a:xfrm>
        </p:spPr>
        <p:txBody>
          <a:bodyPr/>
          <a:lstStyle/>
          <a:p>
            <a:r>
              <a:rPr lang="en-GB" b="1" dirty="0">
                <a:latin typeface="Calibri"/>
                <a:cs typeface="Calibri"/>
              </a:rPr>
              <a:t>Single Responsibility Principle (Violation example) </a:t>
            </a:r>
            <a:endParaRPr lang="en-US" dirty="0"/>
          </a:p>
        </p:txBody>
      </p:sp>
      <p:pic>
        <p:nvPicPr>
          <p:cNvPr id="3" name="Picture 4" descr="Text&#10;&#10;Description automatically generated">
            <a:extLst>
              <a:ext uri="{FF2B5EF4-FFF2-40B4-BE49-F238E27FC236}">
                <a16:creationId xmlns:a16="http://schemas.microsoft.com/office/drawing/2014/main" id="{7E782E18-7A42-5AB6-7D5E-D1C03B9C47DE}"/>
              </a:ext>
            </a:extLst>
          </p:cNvPr>
          <p:cNvPicPr>
            <a:picLocks noChangeAspect="1"/>
          </p:cNvPicPr>
          <p:nvPr/>
        </p:nvPicPr>
        <p:blipFill>
          <a:blip r:embed="rId2"/>
          <a:stretch>
            <a:fillRect/>
          </a:stretch>
        </p:blipFill>
        <p:spPr>
          <a:xfrm>
            <a:off x="798740" y="1062969"/>
            <a:ext cx="6485163" cy="3663902"/>
          </a:xfrm>
          <a:prstGeom prst="rect">
            <a:avLst/>
          </a:prstGeom>
        </p:spPr>
      </p:pic>
    </p:spTree>
    <p:extLst>
      <p:ext uri="{BB962C8B-B14F-4D97-AF65-F5344CB8AC3E}">
        <p14:creationId xmlns:p14="http://schemas.microsoft.com/office/powerpoint/2010/main" val="3133630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CE925-07D8-9187-C122-55383453E3E8}"/>
              </a:ext>
            </a:extLst>
          </p:cNvPr>
          <p:cNvSpPr>
            <a:spLocks noGrp="1"/>
          </p:cNvSpPr>
          <p:nvPr>
            <p:ph type="title"/>
          </p:nvPr>
        </p:nvSpPr>
        <p:spPr/>
        <p:txBody>
          <a:bodyPr/>
          <a:lstStyle/>
          <a:p>
            <a:r>
              <a:rPr lang="en-GB" b="1" dirty="0">
                <a:latin typeface="Calibri"/>
                <a:cs typeface="Calibri"/>
              </a:rPr>
              <a:t>Single Responsibility Principle (Common Violations)</a:t>
            </a:r>
            <a:endParaRPr lang="en-US" dirty="0"/>
          </a:p>
        </p:txBody>
      </p:sp>
      <p:sp>
        <p:nvSpPr>
          <p:cNvPr id="3" name="Text Placeholder 2">
            <a:extLst>
              <a:ext uri="{FF2B5EF4-FFF2-40B4-BE49-F238E27FC236}">
                <a16:creationId xmlns:a16="http://schemas.microsoft.com/office/drawing/2014/main" id="{0C12AA20-1256-1DB3-EFAF-83826E817A29}"/>
              </a:ext>
            </a:extLst>
          </p:cNvPr>
          <p:cNvSpPr>
            <a:spLocks noGrp="1"/>
          </p:cNvSpPr>
          <p:nvPr>
            <p:ph type="body" idx="1"/>
          </p:nvPr>
        </p:nvSpPr>
        <p:spPr/>
        <p:txBody>
          <a:bodyPr/>
          <a:lstStyle/>
          <a:p>
            <a:r>
              <a:rPr lang="en-US" b="1" dirty="0">
                <a:latin typeface="Calibri"/>
              </a:rPr>
              <a:t>Mixing responsibilities:</a:t>
            </a:r>
            <a:r>
              <a:rPr lang="en-US" dirty="0">
                <a:solidFill>
                  <a:srgbClr val="374151"/>
                </a:solidFill>
                <a:latin typeface="Calibri"/>
              </a:rPr>
              <a:t> A class or module that handles multiple unrelated responsibilities, making it harder to maintain and understand.</a:t>
            </a:r>
            <a:endParaRPr lang="en-US">
              <a:latin typeface="Calibri"/>
            </a:endParaRPr>
          </a:p>
          <a:p>
            <a:pPr>
              <a:lnSpc>
                <a:spcPct val="114999"/>
              </a:lnSpc>
            </a:pPr>
            <a:r>
              <a:rPr lang="en-US" b="1" dirty="0">
                <a:latin typeface="Calibri"/>
              </a:rPr>
              <a:t>Mixing levels of abstraction:</a:t>
            </a:r>
            <a:r>
              <a:rPr lang="en-US" dirty="0">
                <a:solidFill>
                  <a:srgbClr val="374151"/>
                </a:solidFill>
                <a:latin typeface="Calibri"/>
              </a:rPr>
              <a:t> A class or module containing both high-level logic and low-level implementation details, leading to reduced clarity and cohesion.</a:t>
            </a:r>
            <a:endParaRPr lang="en-US">
              <a:latin typeface="Calibri"/>
            </a:endParaRPr>
          </a:p>
          <a:p>
            <a:pPr>
              <a:lnSpc>
                <a:spcPct val="114999"/>
              </a:lnSpc>
            </a:pPr>
            <a:r>
              <a:rPr lang="en-US" b="1" dirty="0">
                <a:latin typeface="Calibri"/>
              </a:rPr>
              <a:t>Inappropriate coupling:</a:t>
            </a:r>
            <a:r>
              <a:rPr lang="en-US" dirty="0">
                <a:solidFill>
                  <a:srgbClr val="374151"/>
                </a:solidFill>
                <a:latin typeface="Calibri"/>
              </a:rPr>
              <a:t> Classes or modules that are tightly coupled to multiple other classes or modules, making changes more difficult and increasing the risk of unintended side effects.</a:t>
            </a:r>
            <a:endParaRPr lang="en-US">
              <a:latin typeface="Calibri"/>
            </a:endParaRPr>
          </a:p>
          <a:p>
            <a:pPr>
              <a:lnSpc>
                <a:spcPct val="114999"/>
              </a:lnSpc>
            </a:pPr>
            <a:r>
              <a:rPr lang="en-US" b="1" dirty="0">
                <a:latin typeface="Calibri"/>
              </a:rPr>
              <a:t>Excessive dependencies:</a:t>
            </a:r>
            <a:r>
              <a:rPr lang="en-US" dirty="0">
                <a:solidFill>
                  <a:srgbClr val="374151"/>
                </a:solidFill>
                <a:latin typeface="Calibri"/>
              </a:rPr>
              <a:t> A class or module that relies on too many other classes or modules, increasing the complexity and making it harder to maintain and modify.</a:t>
            </a:r>
            <a:endParaRPr lang="en-US">
              <a:latin typeface="Calibri"/>
            </a:endParaRPr>
          </a:p>
          <a:p>
            <a:pPr marL="114300" indent="0">
              <a:lnSpc>
                <a:spcPct val="114999"/>
              </a:lnSpc>
              <a:buNone/>
            </a:pPr>
            <a:endParaRPr lang="en-US" sz="1600" dirty="0">
              <a:solidFill>
                <a:srgbClr val="374151"/>
              </a:solidFill>
              <a:latin typeface="Calibri"/>
            </a:endParaRPr>
          </a:p>
          <a:p>
            <a:pPr>
              <a:lnSpc>
                <a:spcPct val="114999"/>
              </a:lnSpc>
            </a:pPr>
            <a:endParaRPr lang="en-US" dirty="0"/>
          </a:p>
        </p:txBody>
      </p:sp>
    </p:spTree>
    <p:extLst>
      <p:ext uri="{BB962C8B-B14F-4D97-AF65-F5344CB8AC3E}">
        <p14:creationId xmlns:p14="http://schemas.microsoft.com/office/powerpoint/2010/main" val="897653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883-85D7-E941-DF1C-D7CC29A51360}"/>
              </a:ext>
            </a:extLst>
          </p:cNvPr>
          <p:cNvSpPr>
            <a:spLocks noGrp="1"/>
          </p:cNvSpPr>
          <p:nvPr>
            <p:ph type="title"/>
          </p:nvPr>
        </p:nvSpPr>
        <p:spPr>
          <a:xfrm>
            <a:off x="311700" y="187153"/>
            <a:ext cx="8520600" cy="572700"/>
          </a:xfrm>
        </p:spPr>
        <p:txBody>
          <a:bodyPr/>
          <a:lstStyle/>
          <a:p>
            <a:r>
              <a:rPr lang="en-GB" b="1">
                <a:latin typeface="Calibri"/>
                <a:cs typeface="Calibri"/>
              </a:rPr>
              <a:t>Single Responsibility Principle (Modified) </a:t>
            </a:r>
            <a:endParaRPr lang="en-US"/>
          </a:p>
        </p:txBody>
      </p:sp>
      <p:pic>
        <p:nvPicPr>
          <p:cNvPr id="4" name="Picture 4">
            <a:extLst>
              <a:ext uri="{FF2B5EF4-FFF2-40B4-BE49-F238E27FC236}">
                <a16:creationId xmlns:a16="http://schemas.microsoft.com/office/drawing/2014/main" id="{F4E0DDAC-3D39-27DE-7C42-5FDBAD0A8548}"/>
              </a:ext>
            </a:extLst>
          </p:cNvPr>
          <p:cNvPicPr>
            <a:picLocks noChangeAspect="1"/>
          </p:cNvPicPr>
          <p:nvPr/>
        </p:nvPicPr>
        <p:blipFill>
          <a:blip r:embed="rId2"/>
          <a:stretch>
            <a:fillRect/>
          </a:stretch>
        </p:blipFill>
        <p:spPr>
          <a:xfrm>
            <a:off x="744312" y="785086"/>
            <a:ext cx="6838949" cy="4355739"/>
          </a:xfrm>
          <a:prstGeom prst="rect">
            <a:avLst/>
          </a:prstGeom>
        </p:spPr>
      </p:pic>
    </p:spTree>
    <p:extLst>
      <p:ext uri="{BB962C8B-B14F-4D97-AF65-F5344CB8AC3E}">
        <p14:creationId xmlns:p14="http://schemas.microsoft.com/office/powerpoint/2010/main" val="3831481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595A-321A-0B02-3C2F-96693889B9B9}"/>
              </a:ext>
            </a:extLst>
          </p:cNvPr>
          <p:cNvSpPr>
            <a:spLocks noGrp="1"/>
          </p:cNvSpPr>
          <p:nvPr>
            <p:ph type="title"/>
          </p:nvPr>
        </p:nvSpPr>
        <p:spPr/>
        <p:txBody>
          <a:bodyPr/>
          <a:lstStyle/>
          <a:p>
            <a:r>
              <a:rPr lang="en-GB" b="1">
                <a:latin typeface="Calibri"/>
              </a:rPr>
              <a:t>Single Responsibility Principle (Advantages)</a:t>
            </a:r>
            <a:endParaRPr lang="en-US">
              <a:latin typeface="Calibri"/>
            </a:endParaRPr>
          </a:p>
          <a:p>
            <a:endParaRPr lang="en-US"/>
          </a:p>
        </p:txBody>
      </p:sp>
      <p:sp>
        <p:nvSpPr>
          <p:cNvPr id="3" name="Text Placeholder 2">
            <a:extLst>
              <a:ext uri="{FF2B5EF4-FFF2-40B4-BE49-F238E27FC236}">
                <a16:creationId xmlns:a16="http://schemas.microsoft.com/office/drawing/2014/main" id="{09D32866-4451-0FE7-7500-610A1C55FC1B}"/>
              </a:ext>
            </a:extLst>
          </p:cNvPr>
          <p:cNvSpPr>
            <a:spLocks noGrp="1"/>
          </p:cNvSpPr>
          <p:nvPr>
            <p:ph type="body" idx="1"/>
          </p:nvPr>
        </p:nvSpPr>
        <p:spPr/>
        <p:txBody>
          <a:bodyPr/>
          <a:lstStyle/>
          <a:p>
            <a:r>
              <a:rPr lang="en-US" b="1">
                <a:latin typeface="Calibri"/>
              </a:rPr>
              <a:t>Easier maintenance:</a:t>
            </a:r>
            <a:r>
              <a:rPr lang="en-US">
                <a:solidFill>
                  <a:srgbClr val="374151"/>
                </a:solidFill>
                <a:latin typeface="Calibri"/>
              </a:rPr>
              <a:t> Simpler to understand and maintain. Changes made will only impact in a minimum scale, reducing the risk of introducing bugs in unrelated parts.</a:t>
            </a:r>
          </a:p>
          <a:p>
            <a:pPr>
              <a:lnSpc>
                <a:spcPct val="114999"/>
              </a:lnSpc>
            </a:pPr>
            <a:r>
              <a:rPr lang="en-US" b="1">
                <a:latin typeface="Calibri"/>
              </a:rPr>
              <a:t>Improved readability:</a:t>
            </a:r>
            <a:r>
              <a:rPr lang="en-US">
                <a:solidFill>
                  <a:srgbClr val="374151"/>
                </a:solidFill>
                <a:latin typeface="Calibri"/>
              </a:rPr>
              <a:t> Code more straightforward for developers to understand, as each class or module is focused on a specific task. </a:t>
            </a:r>
          </a:p>
          <a:p>
            <a:pPr>
              <a:lnSpc>
                <a:spcPct val="114999"/>
              </a:lnSpc>
            </a:pPr>
            <a:r>
              <a:rPr lang="en-US" b="1">
                <a:latin typeface="Calibri"/>
              </a:rPr>
              <a:t>Enhanced testability:</a:t>
            </a:r>
            <a:r>
              <a:rPr lang="en-US">
                <a:solidFill>
                  <a:srgbClr val="374151"/>
                </a:solidFill>
                <a:latin typeface="Calibri"/>
              </a:rPr>
              <a:t> When each class or module is responsible for a single task. It's easier to write unit tests and ensure that each part of the system works correctly in isolation.</a:t>
            </a:r>
            <a:endParaRPr lang="en-US">
              <a:latin typeface="Calibri"/>
            </a:endParaRPr>
          </a:p>
          <a:p>
            <a:pPr>
              <a:lnSpc>
                <a:spcPct val="114999"/>
              </a:lnSpc>
            </a:pPr>
            <a:r>
              <a:rPr lang="en-US" b="1">
                <a:latin typeface="Calibri"/>
              </a:rPr>
              <a:t>Better separation of Business Logic:</a:t>
            </a:r>
            <a:r>
              <a:rPr lang="en-US">
                <a:solidFill>
                  <a:srgbClr val="374151"/>
                </a:solidFill>
                <a:latin typeface="Calibri"/>
              </a:rPr>
              <a:t> Clear separation of BL in codebase. This Allows developers to work on individual components without affecting others, which is particularly beneficial for large teams or projects.</a:t>
            </a:r>
            <a:endParaRPr lang="en-US">
              <a:latin typeface="Calibri"/>
            </a:endParaRPr>
          </a:p>
          <a:p>
            <a:pPr>
              <a:lnSpc>
                <a:spcPct val="114999"/>
              </a:lnSpc>
            </a:pPr>
            <a:endParaRPr lang="en-US"/>
          </a:p>
        </p:txBody>
      </p:sp>
    </p:spTree>
    <p:extLst>
      <p:ext uri="{BB962C8B-B14F-4D97-AF65-F5344CB8AC3E}">
        <p14:creationId xmlns:p14="http://schemas.microsoft.com/office/powerpoint/2010/main" val="3743568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6E3F2-BED2-6009-385D-618B823C90B9}"/>
              </a:ext>
            </a:extLst>
          </p:cNvPr>
          <p:cNvSpPr>
            <a:spLocks noGrp="1"/>
          </p:cNvSpPr>
          <p:nvPr>
            <p:ph type="title"/>
          </p:nvPr>
        </p:nvSpPr>
        <p:spPr/>
        <p:txBody>
          <a:bodyPr/>
          <a:lstStyle/>
          <a:p>
            <a:r>
              <a:rPr lang="en-GB" b="1">
                <a:latin typeface="Calibri"/>
                <a:cs typeface="Calibri"/>
              </a:rPr>
              <a:t>Single Responsibility Principle (Best Practice)</a:t>
            </a:r>
            <a:endParaRPr lang="en-US"/>
          </a:p>
        </p:txBody>
      </p:sp>
      <p:sp>
        <p:nvSpPr>
          <p:cNvPr id="3" name="Text Placeholder 2">
            <a:extLst>
              <a:ext uri="{FF2B5EF4-FFF2-40B4-BE49-F238E27FC236}">
                <a16:creationId xmlns:a16="http://schemas.microsoft.com/office/drawing/2014/main" id="{A036BCCF-F379-4831-C7C6-3F2221171DEE}"/>
              </a:ext>
            </a:extLst>
          </p:cNvPr>
          <p:cNvSpPr>
            <a:spLocks noGrp="1"/>
          </p:cNvSpPr>
          <p:nvPr>
            <p:ph type="body" idx="1"/>
          </p:nvPr>
        </p:nvSpPr>
        <p:spPr/>
        <p:txBody>
          <a:bodyPr/>
          <a:lstStyle/>
          <a:p>
            <a:r>
              <a:rPr lang="en-US" b="1">
                <a:latin typeface="Calibri"/>
              </a:rPr>
              <a:t>Break down tasks:</a:t>
            </a:r>
            <a:r>
              <a:rPr lang="en-US">
                <a:solidFill>
                  <a:srgbClr val="374151"/>
                </a:solidFill>
                <a:latin typeface="Calibri"/>
              </a:rPr>
              <a:t> Analyze the problem and divide it into smaller, focused tasks before writing the code.</a:t>
            </a:r>
            <a:endParaRPr lang="en-US">
              <a:latin typeface="Calibri"/>
            </a:endParaRPr>
          </a:p>
          <a:p>
            <a:pPr>
              <a:lnSpc>
                <a:spcPct val="114999"/>
              </a:lnSpc>
            </a:pPr>
            <a:r>
              <a:rPr lang="en-US" b="1">
                <a:latin typeface="Calibri"/>
              </a:rPr>
              <a:t>Stay focused:</a:t>
            </a:r>
            <a:r>
              <a:rPr lang="en-US">
                <a:solidFill>
                  <a:srgbClr val="374151"/>
                </a:solidFill>
                <a:latin typeface="Calibri"/>
              </a:rPr>
              <a:t> Keep each class or module focused on its main task, avoiding unrelated methods or data members.</a:t>
            </a:r>
            <a:endParaRPr lang="en-US">
              <a:latin typeface="Calibri"/>
            </a:endParaRPr>
          </a:p>
          <a:p>
            <a:pPr>
              <a:lnSpc>
                <a:spcPct val="114999"/>
              </a:lnSpc>
            </a:pPr>
            <a:r>
              <a:rPr lang="en-US" b="1">
                <a:latin typeface="Calibri"/>
              </a:rPr>
              <a:t>Refactor if needed:</a:t>
            </a:r>
            <a:r>
              <a:rPr lang="en-US">
                <a:solidFill>
                  <a:srgbClr val="374151"/>
                </a:solidFill>
                <a:latin typeface="Calibri"/>
              </a:rPr>
              <a:t> Split a class or module with multiple responsibilities into smaller, focused units.</a:t>
            </a:r>
            <a:endParaRPr lang="en-US">
              <a:latin typeface="Calibri"/>
            </a:endParaRPr>
          </a:p>
          <a:p>
            <a:pPr>
              <a:lnSpc>
                <a:spcPct val="114999"/>
              </a:lnSpc>
            </a:pPr>
            <a:r>
              <a:rPr lang="en-US" b="1">
                <a:latin typeface="Calibri"/>
              </a:rPr>
              <a:t>Use clear names:</a:t>
            </a:r>
            <a:r>
              <a:rPr lang="en-US">
                <a:solidFill>
                  <a:srgbClr val="374151"/>
                </a:solidFill>
                <a:latin typeface="Calibri"/>
              </a:rPr>
              <a:t> Choose descriptive names for classes, modules, and methods to indicate their purpose.</a:t>
            </a:r>
            <a:endParaRPr lang="en-US">
              <a:latin typeface="Calibri"/>
            </a:endParaRPr>
          </a:p>
          <a:p>
            <a:pPr>
              <a:lnSpc>
                <a:spcPct val="114999"/>
              </a:lnSpc>
            </a:pPr>
            <a:r>
              <a:rPr lang="en-US" b="1">
                <a:latin typeface="Calibri"/>
              </a:rPr>
              <a:t>Delegate tasks:</a:t>
            </a:r>
            <a:r>
              <a:rPr lang="en-US">
                <a:solidFill>
                  <a:srgbClr val="374151"/>
                </a:solidFill>
                <a:latin typeface="Calibri"/>
              </a:rPr>
              <a:t> Use delegation or composition to offload tasks to other classes or modules, maintaining SRP.</a:t>
            </a:r>
            <a:endParaRPr lang="en-US">
              <a:latin typeface="Calibri"/>
            </a:endParaRPr>
          </a:p>
          <a:p>
            <a:pPr>
              <a:lnSpc>
                <a:spcPct val="114999"/>
              </a:lnSpc>
            </a:pPr>
            <a:endParaRPr lang="en-US"/>
          </a:p>
        </p:txBody>
      </p:sp>
    </p:spTree>
    <p:extLst>
      <p:ext uri="{BB962C8B-B14F-4D97-AF65-F5344CB8AC3E}">
        <p14:creationId xmlns:p14="http://schemas.microsoft.com/office/powerpoint/2010/main" val="2143015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engineering drawing&#10;&#10;Description automatically generated">
            <a:extLst>
              <a:ext uri="{FF2B5EF4-FFF2-40B4-BE49-F238E27FC236}">
                <a16:creationId xmlns:a16="http://schemas.microsoft.com/office/drawing/2014/main" id="{FF3E61E9-E976-A613-98C6-1AEB5D80EB12}"/>
              </a:ext>
            </a:extLst>
          </p:cNvPr>
          <p:cNvPicPr>
            <a:picLocks noChangeAspect="1"/>
          </p:cNvPicPr>
          <p:nvPr/>
        </p:nvPicPr>
        <p:blipFill>
          <a:blip r:embed="rId2"/>
          <a:stretch>
            <a:fillRect/>
          </a:stretch>
        </p:blipFill>
        <p:spPr>
          <a:xfrm>
            <a:off x="2213322" y="1715595"/>
            <a:ext cx="4447975" cy="3369754"/>
          </a:xfrm>
          <a:prstGeom prst="rect">
            <a:avLst/>
          </a:prstGeom>
        </p:spPr>
      </p:pic>
      <p:sp>
        <p:nvSpPr>
          <p:cNvPr id="7" name="Title 1">
            <a:extLst>
              <a:ext uri="{FF2B5EF4-FFF2-40B4-BE49-F238E27FC236}">
                <a16:creationId xmlns:a16="http://schemas.microsoft.com/office/drawing/2014/main" id="{A80DEBC9-98BA-FF08-1F45-BB4A9B4C2E30}"/>
              </a:ext>
            </a:extLst>
          </p:cNvPr>
          <p:cNvSpPr>
            <a:spLocks noGrp="1"/>
          </p:cNvSpPr>
          <p:nvPr>
            <p:ph type="title"/>
          </p:nvPr>
        </p:nvSpPr>
        <p:spPr>
          <a:xfrm>
            <a:off x="311700" y="445025"/>
            <a:ext cx="8520600" cy="572700"/>
          </a:xfrm>
        </p:spPr>
        <p:txBody>
          <a:bodyPr/>
          <a:lstStyle/>
          <a:p>
            <a:r>
              <a:rPr lang="en-GB" b="1" dirty="0">
                <a:latin typeface="Calibri"/>
                <a:cs typeface="Calibri"/>
              </a:rPr>
              <a:t>Open/Close Principle</a:t>
            </a:r>
            <a:endParaRPr lang="en-US" dirty="0"/>
          </a:p>
        </p:txBody>
      </p:sp>
      <p:sp>
        <p:nvSpPr>
          <p:cNvPr id="2" name="TextBox 1">
            <a:extLst>
              <a:ext uri="{FF2B5EF4-FFF2-40B4-BE49-F238E27FC236}">
                <a16:creationId xmlns:a16="http://schemas.microsoft.com/office/drawing/2014/main" id="{7495C7CE-FD60-1BCA-A59E-6DF741FBA61F}"/>
              </a:ext>
            </a:extLst>
          </p:cNvPr>
          <p:cNvSpPr txBox="1"/>
          <p:nvPr/>
        </p:nvSpPr>
        <p:spPr>
          <a:xfrm>
            <a:off x="942279" y="1130455"/>
            <a:ext cx="75451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latin typeface="Calibri"/>
              </a:rPr>
              <a:t>“Software entities (classes, modules, functions, etc.) should be open for extension, but closed for modification”</a:t>
            </a:r>
            <a:r>
              <a:rPr lang="en-GB" sz="1600">
                <a:latin typeface="Calibri"/>
              </a:rPr>
              <a:t> - Object-Oriented Software Construction, Bertrand Meyer</a:t>
            </a:r>
            <a:endParaRPr lang="en-US"/>
          </a:p>
        </p:txBody>
      </p:sp>
    </p:spTree>
    <p:extLst>
      <p:ext uri="{BB962C8B-B14F-4D97-AF65-F5344CB8AC3E}">
        <p14:creationId xmlns:p14="http://schemas.microsoft.com/office/powerpoint/2010/main" val="3210030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883-85D7-E941-DF1C-D7CC29A51360}"/>
              </a:ext>
            </a:extLst>
          </p:cNvPr>
          <p:cNvSpPr>
            <a:spLocks noGrp="1"/>
          </p:cNvSpPr>
          <p:nvPr>
            <p:ph type="title"/>
          </p:nvPr>
        </p:nvSpPr>
        <p:spPr>
          <a:xfrm>
            <a:off x="311700" y="187153"/>
            <a:ext cx="8520600" cy="572700"/>
          </a:xfrm>
        </p:spPr>
        <p:txBody>
          <a:bodyPr/>
          <a:lstStyle/>
          <a:p>
            <a:r>
              <a:rPr lang="en-GB" b="1" dirty="0">
                <a:latin typeface="Calibri"/>
                <a:cs typeface="Calibri"/>
              </a:rPr>
              <a:t>Open / Close Principle (Violation Example) </a:t>
            </a:r>
            <a:endParaRPr lang="en-US" dirty="0"/>
          </a:p>
        </p:txBody>
      </p:sp>
      <p:pic>
        <p:nvPicPr>
          <p:cNvPr id="3" name="Picture 4" descr="Text&#10;&#10;Description automatically generated">
            <a:extLst>
              <a:ext uri="{FF2B5EF4-FFF2-40B4-BE49-F238E27FC236}">
                <a16:creationId xmlns:a16="http://schemas.microsoft.com/office/drawing/2014/main" id="{0FD10D4A-DC15-D2BD-B10C-67C3F9792098}"/>
              </a:ext>
            </a:extLst>
          </p:cNvPr>
          <p:cNvPicPr>
            <a:picLocks noChangeAspect="1"/>
          </p:cNvPicPr>
          <p:nvPr/>
        </p:nvPicPr>
        <p:blipFill>
          <a:blip r:embed="rId2"/>
          <a:stretch>
            <a:fillRect/>
          </a:stretch>
        </p:blipFill>
        <p:spPr>
          <a:xfrm>
            <a:off x="1268186" y="995397"/>
            <a:ext cx="6294664" cy="4180044"/>
          </a:xfrm>
          <a:prstGeom prst="rect">
            <a:avLst/>
          </a:prstGeom>
        </p:spPr>
      </p:pic>
    </p:spTree>
    <p:extLst>
      <p:ext uri="{BB962C8B-B14F-4D97-AF65-F5344CB8AC3E}">
        <p14:creationId xmlns:p14="http://schemas.microsoft.com/office/powerpoint/2010/main" val="971148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4D1B-CB36-795E-03DE-90B70F61787D}"/>
              </a:ext>
            </a:extLst>
          </p:cNvPr>
          <p:cNvSpPr>
            <a:spLocks noGrp="1"/>
          </p:cNvSpPr>
          <p:nvPr>
            <p:ph type="title"/>
          </p:nvPr>
        </p:nvSpPr>
        <p:spPr/>
        <p:txBody>
          <a:bodyPr/>
          <a:lstStyle/>
          <a:p>
            <a:r>
              <a:rPr lang="en-GB" b="1" dirty="0">
                <a:latin typeface="Calibri"/>
                <a:cs typeface="Calibri"/>
              </a:rPr>
              <a:t>Open / Close Principle (Common Violations)</a:t>
            </a:r>
            <a:endParaRPr lang="en-US" dirty="0"/>
          </a:p>
        </p:txBody>
      </p:sp>
      <p:sp>
        <p:nvSpPr>
          <p:cNvPr id="3" name="Text Placeholder 2">
            <a:extLst>
              <a:ext uri="{FF2B5EF4-FFF2-40B4-BE49-F238E27FC236}">
                <a16:creationId xmlns:a16="http://schemas.microsoft.com/office/drawing/2014/main" id="{82BBDC78-D4EC-BB16-07C4-B7DFA1CCF695}"/>
              </a:ext>
            </a:extLst>
          </p:cNvPr>
          <p:cNvSpPr>
            <a:spLocks noGrp="1"/>
          </p:cNvSpPr>
          <p:nvPr>
            <p:ph type="body" idx="1"/>
          </p:nvPr>
        </p:nvSpPr>
        <p:spPr/>
        <p:txBody>
          <a:bodyPr/>
          <a:lstStyle/>
          <a:p>
            <a:r>
              <a:rPr lang="en-US" b="1" dirty="0">
                <a:latin typeface="Calibri"/>
              </a:rPr>
              <a:t>Frequent modification:</a:t>
            </a:r>
            <a:r>
              <a:rPr lang="en-US" dirty="0">
                <a:solidFill>
                  <a:srgbClr val="374151"/>
                </a:solidFill>
                <a:latin typeface="Calibri"/>
              </a:rPr>
              <a:t> Classes or modules requiring constant changes for new features, indicating insufficient extensibility.</a:t>
            </a:r>
            <a:endParaRPr lang="en-US">
              <a:latin typeface="Calibri"/>
            </a:endParaRPr>
          </a:p>
          <a:p>
            <a:pPr>
              <a:lnSpc>
                <a:spcPct val="114999"/>
              </a:lnSpc>
            </a:pPr>
            <a:r>
              <a:rPr lang="en-US" b="1" dirty="0">
                <a:latin typeface="Calibri"/>
              </a:rPr>
              <a:t>Rigid structure:</a:t>
            </a:r>
            <a:r>
              <a:rPr lang="en-US" dirty="0">
                <a:solidFill>
                  <a:srgbClr val="374151"/>
                </a:solidFill>
                <a:latin typeface="Calibri"/>
              </a:rPr>
              <a:t> Design without considering future extensions, making it hard to add functionality without altering existing code.</a:t>
            </a:r>
            <a:endParaRPr lang="en-US">
              <a:latin typeface="Calibri"/>
            </a:endParaRPr>
          </a:p>
          <a:p>
            <a:pPr>
              <a:lnSpc>
                <a:spcPct val="114999"/>
              </a:lnSpc>
            </a:pPr>
            <a:r>
              <a:rPr lang="en-US" b="1" dirty="0">
                <a:latin typeface="Calibri"/>
              </a:rPr>
              <a:t>Lack of abstraction:</a:t>
            </a:r>
            <a:r>
              <a:rPr lang="en-US" dirty="0">
                <a:solidFill>
                  <a:srgbClr val="374151"/>
                </a:solidFill>
                <a:latin typeface="Calibri"/>
              </a:rPr>
              <a:t> Absence of interfaces or abstract classes, hindering easy system extension without modifying existing code.</a:t>
            </a:r>
            <a:endParaRPr lang="en-US">
              <a:latin typeface="Calibri"/>
            </a:endParaRPr>
          </a:p>
          <a:p>
            <a:pPr>
              <a:lnSpc>
                <a:spcPct val="114999"/>
              </a:lnSpc>
            </a:pPr>
            <a:r>
              <a:rPr lang="en-US" b="1" dirty="0">
                <a:latin typeface="Calibri"/>
              </a:rPr>
              <a:t>Poor inheritance/composition:</a:t>
            </a:r>
            <a:r>
              <a:rPr lang="en-US" dirty="0">
                <a:solidFill>
                  <a:srgbClr val="374151"/>
                </a:solidFill>
                <a:latin typeface="Calibri"/>
              </a:rPr>
              <a:t> Inadequate use of inheritance or composition, leading to modifications instead of creating new components.</a:t>
            </a:r>
            <a:endParaRPr lang="en-US" dirty="0">
              <a:latin typeface="Calibri"/>
            </a:endParaRPr>
          </a:p>
          <a:p>
            <a:pPr>
              <a:lnSpc>
                <a:spcPct val="114999"/>
              </a:lnSpc>
            </a:pPr>
            <a:endParaRPr lang="en-US" dirty="0">
              <a:solidFill>
                <a:srgbClr val="374151"/>
              </a:solidFill>
              <a:highlight>
                <a:srgbClr val="F7F7F8"/>
              </a:highlight>
              <a:latin typeface="Calibri"/>
            </a:endParaRPr>
          </a:p>
          <a:p>
            <a:pPr>
              <a:lnSpc>
                <a:spcPct val="114999"/>
              </a:lnSpc>
            </a:pPr>
            <a:endParaRPr lang="en-US" dirty="0"/>
          </a:p>
        </p:txBody>
      </p:sp>
    </p:spTree>
    <p:extLst>
      <p:ext uri="{BB962C8B-B14F-4D97-AF65-F5344CB8AC3E}">
        <p14:creationId xmlns:p14="http://schemas.microsoft.com/office/powerpoint/2010/main" val="738876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883-85D7-E941-DF1C-D7CC29A51360}"/>
              </a:ext>
            </a:extLst>
          </p:cNvPr>
          <p:cNvSpPr>
            <a:spLocks noGrp="1"/>
          </p:cNvSpPr>
          <p:nvPr>
            <p:ph type="title"/>
          </p:nvPr>
        </p:nvSpPr>
        <p:spPr>
          <a:xfrm>
            <a:off x="311700" y="187153"/>
            <a:ext cx="2138850" cy="572700"/>
          </a:xfrm>
        </p:spPr>
        <p:txBody>
          <a:bodyPr/>
          <a:lstStyle/>
          <a:p>
            <a:r>
              <a:rPr lang="en-GB" b="1" dirty="0">
                <a:latin typeface="Calibri"/>
                <a:cs typeface="Calibri"/>
              </a:rPr>
              <a:t>Open / Close Principle (Modified) </a:t>
            </a:r>
            <a:endParaRPr lang="en-US" dirty="0"/>
          </a:p>
        </p:txBody>
      </p:sp>
      <p:pic>
        <p:nvPicPr>
          <p:cNvPr id="4" name="Picture 4" descr="Text&#10;&#10;Description automatically generated">
            <a:extLst>
              <a:ext uri="{FF2B5EF4-FFF2-40B4-BE49-F238E27FC236}">
                <a16:creationId xmlns:a16="http://schemas.microsoft.com/office/drawing/2014/main" id="{BC90D4AD-74AA-7F98-A45D-CC1FEF015582}"/>
              </a:ext>
            </a:extLst>
          </p:cNvPr>
          <p:cNvPicPr>
            <a:picLocks noChangeAspect="1"/>
          </p:cNvPicPr>
          <p:nvPr/>
        </p:nvPicPr>
        <p:blipFill>
          <a:blip r:embed="rId2"/>
          <a:stretch>
            <a:fillRect/>
          </a:stretch>
        </p:blipFill>
        <p:spPr>
          <a:xfrm>
            <a:off x="2873829" y="76087"/>
            <a:ext cx="4818288" cy="4991326"/>
          </a:xfrm>
          <a:prstGeom prst="rect">
            <a:avLst/>
          </a:prstGeom>
        </p:spPr>
      </p:pic>
    </p:spTree>
    <p:extLst>
      <p:ext uri="{BB962C8B-B14F-4D97-AF65-F5344CB8AC3E}">
        <p14:creationId xmlns:p14="http://schemas.microsoft.com/office/powerpoint/2010/main" val="4213378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EF84-F654-A61E-0920-1B94005297A8}"/>
              </a:ext>
            </a:extLst>
          </p:cNvPr>
          <p:cNvSpPr>
            <a:spLocks noGrp="1"/>
          </p:cNvSpPr>
          <p:nvPr>
            <p:ph type="title"/>
          </p:nvPr>
        </p:nvSpPr>
        <p:spPr/>
        <p:txBody>
          <a:bodyPr/>
          <a:lstStyle/>
          <a:p>
            <a:r>
              <a:rPr lang="en-GB" b="1" dirty="0">
                <a:latin typeface="Calibri"/>
                <a:cs typeface="Calibri"/>
              </a:rPr>
              <a:t>Open/Close Principle (How to achieve)</a:t>
            </a:r>
            <a:endParaRPr lang="en-US" dirty="0"/>
          </a:p>
        </p:txBody>
      </p:sp>
      <p:sp>
        <p:nvSpPr>
          <p:cNvPr id="3" name="Text Placeholder 2">
            <a:extLst>
              <a:ext uri="{FF2B5EF4-FFF2-40B4-BE49-F238E27FC236}">
                <a16:creationId xmlns:a16="http://schemas.microsoft.com/office/drawing/2014/main" id="{9676F3AC-DD3D-2383-A42A-33E04004228C}"/>
              </a:ext>
            </a:extLst>
          </p:cNvPr>
          <p:cNvSpPr>
            <a:spLocks noGrp="1"/>
          </p:cNvSpPr>
          <p:nvPr>
            <p:ph type="body" idx="1"/>
          </p:nvPr>
        </p:nvSpPr>
        <p:spPr/>
        <p:txBody>
          <a:bodyPr/>
          <a:lstStyle/>
          <a:p>
            <a:r>
              <a:rPr lang="en-US" sz="1700" b="1" dirty="0">
                <a:latin typeface="Calibri"/>
              </a:rPr>
              <a:t>Abstraction</a:t>
            </a:r>
            <a:r>
              <a:rPr lang="en-US" sz="1700" dirty="0">
                <a:solidFill>
                  <a:srgbClr val="374151"/>
                </a:solidFill>
                <a:latin typeface="Calibri"/>
              </a:rPr>
              <a:t>: Use interfaces or abstract classes to establish common behaviors, allowing new functionalities by adding new implementing or extending classes.</a:t>
            </a:r>
            <a:endParaRPr lang="en-US" sz="1700">
              <a:latin typeface="Calibri"/>
            </a:endParaRPr>
          </a:p>
          <a:p>
            <a:pPr>
              <a:lnSpc>
                <a:spcPct val="114999"/>
              </a:lnSpc>
            </a:pPr>
            <a:r>
              <a:rPr lang="en-US" sz="1700" b="1" dirty="0">
                <a:latin typeface="Calibri"/>
              </a:rPr>
              <a:t>Inheritance and Overriding</a:t>
            </a:r>
            <a:r>
              <a:rPr lang="en-US" sz="1700" dirty="0">
                <a:solidFill>
                  <a:srgbClr val="374151"/>
                </a:solidFill>
                <a:latin typeface="Calibri"/>
              </a:rPr>
              <a:t>: Utilize subclasses to modify the behavior of base classes, facilitating changes by creating new subclasses that override methods as necessary.</a:t>
            </a:r>
            <a:endParaRPr lang="en-US" sz="1700">
              <a:latin typeface="Calibri"/>
            </a:endParaRPr>
          </a:p>
          <a:p>
            <a:pPr>
              <a:lnSpc>
                <a:spcPct val="114999"/>
              </a:lnSpc>
            </a:pPr>
            <a:r>
              <a:rPr lang="en-US" sz="1700" b="1" dirty="0">
                <a:latin typeface="Calibri"/>
              </a:rPr>
              <a:t>Strategy Pattern</a:t>
            </a:r>
            <a:r>
              <a:rPr lang="en-US" sz="1700" dirty="0">
                <a:solidFill>
                  <a:srgbClr val="374151"/>
                </a:solidFill>
                <a:latin typeface="Calibri"/>
              </a:rPr>
              <a:t>: This pattern enables algorithm behaviors to be selected at runtime, encapsulating each algorithm and making them interchangeable, promoting flexibility.</a:t>
            </a:r>
            <a:endParaRPr lang="en-US" sz="1700">
              <a:latin typeface="Calibri"/>
            </a:endParaRPr>
          </a:p>
          <a:p>
            <a:pPr>
              <a:lnSpc>
                <a:spcPct val="114999"/>
              </a:lnSpc>
            </a:pPr>
            <a:r>
              <a:rPr lang="en-US" sz="1700" b="1" dirty="0">
                <a:latin typeface="Calibri"/>
              </a:rPr>
              <a:t>Composition over Inheritance</a:t>
            </a:r>
            <a:r>
              <a:rPr lang="en-US" sz="1700" dirty="0">
                <a:solidFill>
                  <a:srgbClr val="374151"/>
                </a:solidFill>
                <a:latin typeface="Calibri"/>
              </a:rPr>
              <a:t>: Favor object composition over class inheritance to mitigate issues such as tight coupling and fragile base classes, leading to more adaptable and manageable code.</a:t>
            </a:r>
            <a:endParaRPr lang="en-US" sz="1700" dirty="0">
              <a:latin typeface="Calibri"/>
            </a:endParaRPr>
          </a:p>
          <a:p>
            <a:pPr>
              <a:lnSpc>
                <a:spcPct val="114999"/>
              </a:lnSpc>
            </a:pPr>
            <a:endParaRPr lang="en-US" dirty="0"/>
          </a:p>
        </p:txBody>
      </p:sp>
    </p:spTree>
    <p:extLst>
      <p:ext uri="{BB962C8B-B14F-4D97-AF65-F5344CB8AC3E}">
        <p14:creationId xmlns:p14="http://schemas.microsoft.com/office/powerpoint/2010/main" val="372604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200" b="1" dirty="0">
                <a:latin typeface="Calibri"/>
              </a:rPr>
              <a:t>Now - Most companies:</a:t>
            </a:r>
            <a:endParaRPr lang="en-US" b="1" dirty="0">
              <a:latin typeface="Calibri"/>
            </a:endParaRPr>
          </a:p>
        </p:txBody>
      </p:sp>
      <p:sp>
        <p:nvSpPr>
          <p:cNvPr id="67" name="Shape 67"/>
          <p:cNvSpPr txBox="1">
            <a:spLocks noGrp="1"/>
          </p:cNvSpPr>
          <p:nvPr>
            <p:ph type="body" idx="1"/>
          </p:nvPr>
        </p:nvSpPr>
        <p:spPr>
          <a:xfrm>
            <a:off x="311700" y="1152475"/>
            <a:ext cx="8520600" cy="3780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GB" dirty="0">
                <a:latin typeface="Calibri"/>
              </a:rPr>
              <a:t>Constantly strive to write </a:t>
            </a:r>
            <a:r>
              <a:rPr lang="en-GB" b="1" dirty="0">
                <a:latin typeface="Calibri"/>
              </a:rPr>
              <a:t>no</a:t>
            </a:r>
            <a:r>
              <a:rPr lang="en-GB" dirty="0">
                <a:latin typeface="Calibri"/>
              </a:rPr>
              <a:t> code</a:t>
            </a:r>
            <a:endParaRPr lang="en-US" dirty="0">
              <a:latin typeface="Calibri"/>
            </a:endParaRPr>
          </a:p>
          <a:p>
            <a:pPr marL="914400" lvl="1" indent="-317500" rtl="0">
              <a:spcBef>
                <a:spcPts val="0"/>
              </a:spcBef>
              <a:spcAft>
                <a:spcPts val="0"/>
              </a:spcAft>
              <a:buSzPts val="1400"/>
              <a:buChar char="○"/>
            </a:pPr>
            <a:r>
              <a:rPr lang="en-GB" dirty="0">
                <a:latin typeface="Calibri"/>
              </a:rPr>
              <a:t>Every time you write code is an investment, a choice between two paths that has a cost to change</a:t>
            </a:r>
            <a:endParaRPr dirty="0">
              <a:latin typeface="Calibri"/>
            </a:endParaRPr>
          </a:p>
          <a:p>
            <a:pPr marL="914400" lvl="1" indent="-317500" rtl="0">
              <a:spcBef>
                <a:spcPts val="0"/>
              </a:spcBef>
              <a:spcAft>
                <a:spcPts val="0"/>
              </a:spcAft>
              <a:buSzPts val="1400"/>
              <a:buChar char="○"/>
            </a:pPr>
            <a:r>
              <a:rPr lang="en-GB" dirty="0">
                <a:latin typeface="Calibri"/>
              </a:rPr>
              <a:t>Every time you write code, you have the potential for introducing bugs, bugs cost time (and therefore money, maybe a little or maybe a lot)</a:t>
            </a:r>
            <a:endParaRPr dirty="0">
              <a:latin typeface="Calibri"/>
            </a:endParaRPr>
          </a:p>
          <a:p>
            <a:pPr marL="457200" lvl="0" indent="-342900" rtl="0">
              <a:spcBef>
                <a:spcPts val="0"/>
              </a:spcBef>
              <a:spcAft>
                <a:spcPts val="0"/>
              </a:spcAft>
              <a:buSzPts val="1800"/>
              <a:buChar char="●"/>
            </a:pPr>
            <a:r>
              <a:rPr lang="en-GB" dirty="0">
                <a:latin typeface="Calibri"/>
              </a:rPr>
              <a:t>Ensure the code they do write is very high quality:</a:t>
            </a:r>
            <a:endParaRPr dirty="0">
              <a:latin typeface="Calibri"/>
            </a:endParaRPr>
          </a:p>
          <a:p>
            <a:pPr lvl="1">
              <a:spcBef>
                <a:spcPts val="0"/>
              </a:spcBef>
            </a:pPr>
            <a:r>
              <a:rPr lang="en-GB" dirty="0">
                <a:latin typeface="Calibri"/>
              </a:rPr>
              <a:t>Remember this is probably the company’s primary asset.  It must be:</a:t>
            </a:r>
            <a:endParaRPr dirty="0">
              <a:latin typeface="Calibri"/>
            </a:endParaRPr>
          </a:p>
          <a:p>
            <a:pPr marL="914400" lvl="1" indent="-317500" rtl="0">
              <a:spcBef>
                <a:spcPts val="0"/>
              </a:spcBef>
              <a:spcAft>
                <a:spcPts val="0"/>
              </a:spcAft>
              <a:buSzPts val="1400"/>
              <a:buChar char="○"/>
            </a:pPr>
            <a:r>
              <a:rPr lang="en-GB" b="1" dirty="0">
                <a:latin typeface="Calibri"/>
              </a:rPr>
              <a:t>Understandable:</a:t>
            </a:r>
            <a:endParaRPr b="1" dirty="0">
              <a:latin typeface="Calibri"/>
            </a:endParaRPr>
          </a:p>
          <a:p>
            <a:pPr marL="1371600" lvl="2" indent="-317500" rtl="0">
              <a:spcBef>
                <a:spcPts val="0"/>
              </a:spcBef>
              <a:spcAft>
                <a:spcPts val="0"/>
              </a:spcAft>
              <a:buSzPts val="1400"/>
              <a:buChar char="■"/>
            </a:pPr>
            <a:r>
              <a:rPr lang="en-GB" dirty="0">
                <a:latin typeface="Calibri"/>
              </a:rPr>
              <a:t>Eliminate “tribal knowledge” and specialists, keep code simple and understandable so that anyone can work on it. This is key to agile responsiveness.</a:t>
            </a:r>
            <a:endParaRPr dirty="0">
              <a:latin typeface="Calibri"/>
            </a:endParaRPr>
          </a:p>
          <a:p>
            <a:pPr marL="914400" lvl="1" indent="-317500" rtl="0">
              <a:spcBef>
                <a:spcPts val="0"/>
              </a:spcBef>
              <a:spcAft>
                <a:spcPts val="0"/>
              </a:spcAft>
              <a:buSzPts val="1400"/>
              <a:buChar char="○"/>
            </a:pPr>
            <a:r>
              <a:rPr lang="en-GB" b="1" dirty="0">
                <a:latin typeface="Calibri"/>
              </a:rPr>
              <a:t>Flexible:</a:t>
            </a:r>
            <a:endParaRPr b="1" dirty="0">
              <a:latin typeface="Calibri"/>
            </a:endParaRPr>
          </a:p>
          <a:p>
            <a:pPr marL="1371600" lvl="2" indent="-317500" rtl="0">
              <a:spcBef>
                <a:spcPts val="0"/>
              </a:spcBef>
              <a:spcAft>
                <a:spcPts val="0"/>
              </a:spcAft>
              <a:buSzPts val="1400"/>
              <a:buChar char="■"/>
            </a:pPr>
            <a:r>
              <a:rPr lang="en-GB" dirty="0">
                <a:latin typeface="Calibri"/>
              </a:rPr>
              <a:t>Make it as easy as possible to choose alternate paths and directions, to adapt to change</a:t>
            </a:r>
            <a:endParaRPr dirty="0">
              <a:latin typeface="Calibri"/>
            </a:endParaRPr>
          </a:p>
          <a:p>
            <a:pPr marL="914400" lvl="1" indent="-317500" rtl="0">
              <a:spcBef>
                <a:spcPts val="0"/>
              </a:spcBef>
              <a:spcAft>
                <a:spcPts val="0"/>
              </a:spcAft>
              <a:buSzPts val="1400"/>
              <a:buChar char="○"/>
            </a:pPr>
            <a:r>
              <a:rPr lang="en-GB" b="1" dirty="0">
                <a:latin typeface="Calibri"/>
              </a:rPr>
              <a:t>Maintainable:</a:t>
            </a:r>
            <a:endParaRPr b="1" dirty="0">
              <a:latin typeface="Calibri"/>
            </a:endParaRPr>
          </a:p>
          <a:p>
            <a:pPr marL="1371600" lvl="2" indent="-317500" rtl="0">
              <a:spcBef>
                <a:spcPts val="0"/>
              </a:spcBef>
              <a:spcAft>
                <a:spcPts val="0"/>
              </a:spcAft>
              <a:buSzPts val="1400"/>
              <a:buChar char="■"/>
            </a:pPr>
            <a:r>
              <a:rPr lang="en-GB" dirty="0">
                <a:latin typeface="Calibri"/>
              </a:rPr>
              <a:t>Make it easy to find and fix bugs</a:t>
            </a:r>
            <a:endParaRPr dirty="0">
              <a:latin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GB" b="1" dirty="0">
                <a:solidFill>
                  <a:srgbClr val="000000"/>
                </a:solidFill>
                <a:latin typeface="Calibri"/>
                <a:cs typeface="Calibri"/>
              </a:rPr>
              <a:t>Open</a:t>
            </a:r>
            <a:r>
              <a:rPr lang="en-GB" b="1" dirty="0">
                <a:latin typeface="Calibri"/>
                <a:cs typeface="Calibri"/>
              </a:rPr>
              <a:t> / Close Principle (Advantages)</a:t>
            </a:r>
          </a:p>
          <a:p>
            <a:endParaRPr lang="en-GB" b="1" dirty="0">
              <a:latin typeface="Calibri"/>
              <a:cs typeface="Calibri"/>
            </a:endParaRPr>
          </a:p>
        </p:txBody>
      </p:sp>
      <p:sp>
        <p:nvSpPr>
          <p:cNvPr id="133" name="Shape 133"/>
          <p:cNvSpPr txBox="1">
            <a:spLocks noGrp="1"/>
          </p:cNvSpPr>
          <p:nvPr>
            <p:ph type="body" idx="1"/>
          </p:nvPr>
        </p:nvSpPr>
        <p:spPr>
          <a:xfrm>
            <a:off x="311700" y="1152475"/>
            <a:ext cx="8478783" cy="3946082"/>
          </a:xfrm>
          <a:prstGeom prst="rect">
            <a:avLst/>
          </a:prstGeom>
        </p:spPr>
        <p:txBody>
          <a:bodyPr spcFirstLastPara="1" wrap="square" lIns="91425" tIns="91425" rIns="91425" bIns="91425" anchor="t" anchorCtr="0">
            <a:noAutofit/>
          </a:bodyPr>
          <a:lstStyle/>
          <a:p>
            <a:r>
              <a:rPr lang="en-GB" b="1" dirty="0">
                <a:latin typeface="Calibri"/>
              </a:rPr>
              <a:t>Maintainability:</a:t>
            </a:r>
            <a:r>
              <a:rPr lang="en-GB" dirty="0">
                <a:solidFill>
                  <a:srgbClr val="374151"/>
                </a:solidFill>
                <a:latin typeface="Calibri"/>
              </a:rPr>
              <a:t> OCP reduces the risk of introducing bugs by allowing new functionality to be added without modifying existing code, which minimizes unintended side effects.</a:t>
            </a:r>
          </a:p>
          <a:p>
            <a:pPr>
              <a:lnSpc>
                <a:spcPct val="114999"/>
              </a:lnSpc>
            </a:pPr>
            <a:r>
              <a:rPr lang="en-GB" b="1" dirty="0">
                <a:latin typeface="Calibri"/>
              </a:rPr>
              <a:t>Reusability:</a:t>
            </a:r>
            <a:r>
              <a:rPr lang="en-GB" dirty="0">
                <a:solidFill>
                  <a:srgbClr val="374151"/>
                </a:solidFill>
                <a:latin typeface="Calibri"/>
              </a:rPr>
              <a:t> By designing components that can be extended without altering their core implementation, OCP encourages greater reusability, enabling components to be adapted for different purposes.</a:t>
            </a:r>
            <a:endParaRPr lang="en-GB">
              <a:latin typeface="Calibri"/>
            </a:endParaRPr>
          </a:p>
          <a:p>
            <a:pPr>
              <a:lnSpc>
                <a:spcPct val="114999"/>
              </a:lnSpc>
            </a:pPr>
            <a:r>
              <a:rPr lang="en-GB" b="1" dirty="0">
                <a:latin typeface="Calibri"/>
              </a:rPr>
              <a:t>Modularity:</a:t>
            </a:r>
            <a:r>
              <a:rPr lang="en-GB" dirty="0">
                <a:solidFill>
                  <a:srgbClr val="374151"/>
                </a:solidFill>
                <a:latin typeface="Calibri"/>
              </a:rPr>
              <a:t> OCP leads to more modular design, making the system easier to understand, maintain, and extend, as each module can be extended without changing its existing </a:t>
            </a:r>
            <a:r>
              <a:rPr lang="en-GB" dirty="0" err="1">
                <a:solidFill>
                  <a:srgbClr val="374151"/>
                </a:solidFill>
                <a:latin typeface="Calibri"/>
              </a:rPr>
              <a:t>behavior</a:t>
            </a:r>
            <a:r>
              <a:rPr lang="en-GB" dirty="0">
                <a:solidFill>
                  <a:srgbClr val="374151"/>
                </a:solidFill>
                <a:latin typeface="Calibri"/>
              </a:rPr>
              <a:t>.</a:t>
            </a:r>
            <a:endParaRPr lang="en-GB">
              <a:latin typeface="Calibri"/>
            </a:endParaRPr>
          </a:p>
          <a:p>
            <a:pPr>
              <a:lnSpc>
                <a:spcPct val="114999"/>
              </a:lnSpc>
            </a:pPr>
            <a:r>
              <a:rPr lang="en-GB" b="1" dirty="0">
                <a:latin typeface="Calibri"/>
              </a:rPr>
              <a:t>Flexibility:</a:t>
            </a:r>
            <a:r>
              <a:rPr lang="en-GB" dirty="0">
                <a:solidFill>
                  <a:srgbClr val="374151"/>
                </a:solidFill>
                <a:latin typeface="Calibri"/>
              </a:rPr>
              <a:t> Increases the flexibility of a software, easily adapting changing requirements or the addition of new features without modifying the existing code.</a:t>
            </a:r>
            <a:endParaRPr lang="en-GB" dirty="0">
              <a:latin typeface="Calibri"/>
            </a:endParaRPr>
          </a:p>
          <a:p>
            <a:pPr>
              <a:lnSpc>
                <a:spcPct val="114999"/>
              </a:lnSpc>
            </a:pPr>
            <a:endParaRPr lang="en-GB" dirty="0">
              <a:solidFill>
                <a:srgbClr val="374151"/>
              </a:solidFill>
              <a:latin typeface="Calibri"/>
            </a:endParaRPr>
          </a:p>
          <a:p>
            <a:pPr>
              <a:lnSpc>
                <a:spcPct val="114999"/>
              </a:lnSpc>
              <a:spcBef>
                <a:spcPts val="0"/>
              </a:spcBef>
            </a:pPr>
            <a:endParaRPr lang="en-GB" sz="1600">
              <a:solidFill>
                <a:srgbClr val="374151"/>
              </a:solidFill>
              <a:latin typeface="Calibri"/>
            </a:endParaRPr>
          </a:p>
          <a:p>
            <a:pPr>
              <a:lnSpc>
                <a:spcPct val="114999"/>
              </a:lnSpc>
            </a:pPr>
            <a:endParaRPr lang="en-GB">
              <a:solidFill>
                <a:srgbClr val="374151"/>
              </a:solidFill>
              <a:latin typeface="Calibri"/>
            </a:endParaRPr>
          </a:p>
          <a:p>
            <a:pPr marL="457200" lvl="0" indent="-342900">
              <a:lnSpc>
                <a:spcPct val="114999"/>
              </a:lnSpc>
              <a:spcBef>
                <a:spcPts val="0"/>
              </a:spcBef>
              <a:spcAft>
                <a:spcPts val="0"/>
              </a:spcAft>
              <a:buSzPts val="1800"/>
              <a:buChar char="●"/>
            </a:pPr>
            <a:endParaRPr lang="en-GB" sz="1600">
              <a:latin typeface="Calibri"/>
            </a:endParaRPr>
          </a:p>
        </p:txBody>
      </p:sp>
    </p:spTree>
    <p:extLst>
      <p:ext uri="{BB962C8B-B14F-4D97-AF65-F5344CB8AC3E}">
        <p14:creationId xmlns:p14="http://schemas.microsoft.com/office/powerpoint/2010/main" val="439130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80BF-732B-6D31-9BF4-D49C116FC454}"/>
              </a:ext>
            </a:extLst>
          </p:cNvPr>
          <p:cNvSpPr>
            <a:spLocks noGrp="1"/>
          </p:cNvSpPr>
          <p:nvPr>
            <p:ph type="title"/>
          </p:nvPr>
        </p:nvSpPr>
        <p:spPr/>
        <p:txBody>
          <a:bodyPr/>
          <a:lstStyle/>
          <a:p>
            <a:r>
              <a:rPr lang="en-GB" b="1" dirty="0">
                <a:latin typeface="Calibri"/>
                <a:cs typeface="Calibri"/>
              </a:rPr>
              <a:t>Open / Close Principle (Best Practices)</a:t>
            </a:r>
            <a:endParaRPr lang="en-US" dirty="0"/>
          </a:p>
        </p:txBody>
      </p:sp>
      <p:sp>
        <p:nvSpPr>
          <p:cNvPr id="3" name="Text Placeholder 2">
            <a:extLst>
              <a:ext uri="{FF2B5EF4-FFF2-40B4-BE49-F238E27FC236}">
                <a16:creationId xmlns:a16="http://schemas.microsoft.com/office/drawing/2014/main" id="{C2B164C9-462D-48B7-CE5C-C83F93AE029E}"/>
              </a:ext>
            </a:extLst>
          </p:cNvPr>
          <p:cNvSpPr>
            <a:spLocks noGrp="1"/>
          </p:cNvSpPr>
          <p:nvPr>
            <p:ph type="body" idx="1"/>
          </p:nvPr>
        </p:nvSpPr>
        <p:spPr/>
        <p:txBody>
          <a:bodyPr/>
          <a:lstStyle/>
          <a:p>
            <a:r>
              <a:rPr lang="en-US" b="1" dirty="0">
                <a:latin typeface="Calibri"/>
              </a:rPr>
              <a:t>Use abstractions:</a:t>
            </a:r>
            <a:r>
              <a:rPr lang="en-US" dirty="0">
                <a:solidFill>
                  <a:srgbClr val="374151"/>
                </a:solidFill>
                <a:latin typeface="Calibri"/>
              </a:rPr>
              <a:t> Create interfaces or abstract/base classes to define common contracts, allowing extension without modifying existing code.</a:t>
            </a:r>
          </a:p>
          <a:p>
            <a:pPr>
              <a:lnSpc>
                <a:spcPct val="114999"/>
              </a:lnSpc>
            </a:pPr>
            <a:endParaRPr lang="en-US" dirty="0">
              <a:solidFill>
                <a:srgbClr val="374151"/>
              </a:solidFill>
              <a:latin typeface="Calibri"/>
            </a:endParaRPr>
          </a:p>
          <a:p>
            <a:pPr>
              <a:lnSpc>
                <a:spcPct val="114999"/>
              </a:lnSpc>
            </a:pPr>
            <a:r>
              <a:rPr lang="en-US" b="1" dirty="0">
                <a:latin typeface="Calibri"/>
              </a:rPr>
              <a:t>Leverage inheritance/composition:</a:t>
            </a:r>
            <a:r>
              <a:rPr lang="en-US" dirty="0">
                <a:solidFill>
                  <a:srgbClr val="374151"/>
                </a:solidFill>
                <a:latin typeface="Calibri"/>
              </a:rPr>
              <a:t> Extend classes using subclasses or composition, building new functionality without altering original code.</a:t>
            </a:r>
          </a:p>
          <a:p>
            <a:pPr>
              <a:lnSpc>
                <a:spcPct val="114999"/>
              </a:lnSpc>
            </a:pPr>
            <a:endParaRPr lang="en-US" dirty="0">
              <a:solidFill>
                <a:srgbClr val="374151"/>
              </a:solidFill>
              <a:latin typeface="Calibri"/>
            </a:endParaRPr>
          </a:p>
          <a:p>
            <a:pPr>
              <a:lnSpc>
                <a:spcPct val="114999"/>
              </a:lnSpc>
            </a:pPr>
            <a:r>
              <a:rPr lang="en-US" b="1" dirty="0">
                <a:latin typeface="Calibri"/>
              </a:rPr>
              <a:t>Utilize design patterns:</a:t>
            </a:r>
            <a:r>
              <a:rPr lang="en-US" dirty="0">
                <a:solidFill>
                  <a:srgbClr val="374151"/>
                </a:solidFill>
                <a:latin typeface="Calibri"/>
              </a:rPr>
              <a:t> Implement OCP-supporting patterns like Strategy, Decorator, or Template Method to extend functionality without code modifications.</a:t>
            </a:r>
            <a:endParaRPr lang="en-US" dirty="0">
              <a:latin typeface="Calibri"/>
            </a:endParaRPr>
          </a:p>
          <a:p>
            <a:pPr>
              <a:lnSpc>
                <a:spcPct val="114999"/>
              </a:lnSpc>
            </a:pPr>
            <a:endParaRPr lang="en-US" dirty="0">
              <a:solidFill>
                <a:srgbClr val="374151"/>
              </a:solidFill>
              <a:latin typeface="Calibri"/>
            </a:endParaRPr>
          </a:p>
          <a:p>
            <a:pPr>
              <a:lnSpc>
                <a:spcPct val="114999"/>
              </a:lnSpc>
            </a:pPr>
            <a:endParaRPr lang="en-US" dirty="0"/>
          </a:p>
        </p:txBody>
      </p:sp>
    </p:spTree>
    <p:extLst>
      <p:ext uri="{BB962C8B-B14F-4D97-AF65-F5344CB8AC3E}">
        <p14:creationId xmlns:p14="http://schemas.microsoft.com/office/powerpoint/2010/main" val="3590293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80BF-732B-6D31-9BF4-D49C116FC454}"/>
              </a:ext>
            </a:extLst>
          </p:cNvPr>
          <p:cNvSpPr>
            <a:spLocks noGrp="1"/>
          </p:cNvSpPr>
          <p:nvPr>
            <p:ph type="title"/>
          </p:nvPr>
        </p:nvSpPr>
        <p:spPr/>
        <p:txBody>
          <a:bodyPr/>
          <a:lstStyle/>
          <a:p>
            <a:r>
              <a:rPr lang="en-GB" b="1" dirty="0">
                <a:latin typeface="Calibri"/>
                <a:cs typeface="Calibri"/>
              </a:rPr>
              <a:t>Open / Close Principle (Best Practices Cont.)</a:t>
            </a:r>
            <a:endParaRPr lang="en-US" dirty="0"/>
          </a:p>
        </p:txBody>
      </p:sp>
      <p:sp>
        <p:nvSpPr>
          <p:cNvPr id="3" name="Text Placeholder 2">
            <a:extLst>
              <a:ext uri="{FF2B5EF4-FFF2-40B4-BE49-F238E27FC236}">
                <a16:creationId xmlns:a16="http://schemas.microsoft.com/office/drawing/2014/main" id="{C2B164C9-462D-48B7-CE5C-C83F93AE029E}"/>
              </a:ext>
            </a:extLst>
          </p:cNvPr>
          <p:cNvSpPr>
            <a:spLocks noGrp="1"/>
          </p:cNvSpPr>
          <p:nvPr>
            <p:ph type="body" idx="1"/>
          </p:nvPr>
        </p:nvSpPr>
        <p:spPr>
          <a:xfrm>
            <a:off x="311700" y="1152475"/>
            <a:ext cx="8520600" cy="3736997"/>
          </a:xfrm>
        </p:spPr>
        <p:txBody>
          <a:bodyPr/>
          <a:lstStyle/>
          <a:p>
            <a:r>
              <a:rPr lang="en-US" b="1" dirty="0">
                <a:latin typeface="Calibri"/>
              </a:rPr>
              <a:t>Plan for extensibility:</a:t>
            </a:r>
            <a:r>
              <a:rPr lang="en-US" dirty="0">
                <a:solidFill>
                  <a:srgbClr val="374151"/>
                </a:solidFill>
                <a:latin typeface="Calibri"/>
              </a:rPr>
              <a:t> Design components considering future extensions, making it easier to accommodate changes without code modifications.</a:t>
            </a:r>
            <a:endParaRPr lang="en-US">
              <a:latin typeface="Calibri"/>
            </a:endParaRPr>
          </a:p>
          <a:p>
            <a:pPr>
              <a:lnSpc>
                <a:spcPct val="114999"/>
              </a:lnSpc>
            </a:pPr>
            <a:endParaRPr lang="en-US" dirty="0">
              <a:solidFill>
                <a:srgbClr val="374151"/>
              </a:solidFill>
              <a:latin typeface="Calibri"/>
            </a:endParaRPr>
          </a:p>
          <a:p>
            <a:pPr>
              <a:lnSpc>
                <a:spcPct val="114999"/>
              </a:lnSpc>
            </a:pPr>
            <a:r>
              <a:rPr lang="en-US" b="1" dirty="0">
                <a:latin typeface="Calibri"/>
              </a:rPr>
              <a:t>Encapsulate varying behavior:</a:t>
            </a:r>
            <a:r>
              <a:rPr lang="en-US" dirty="0">
                <a:solidFill>
                  <a:srgbClr val="374151"/>
                </a:solidFill>
                <a:latin typeface="Calibri"/>
              </a:rPr>
              <a:t> Identify frequently changing code parts, encapsulate them behind stable interfaces, allowing modifications without affecting the system.</a:t>
            </a:r>
            <a:endParaRPr lang="en-US">
              <a:latin typeface="Calibri"/>
            </a:endParaRPr>
          </a:p>
          <a:p>
            <a:pPr>
              <a:lnSpc>
                <a:spcPct val="114999"/>
              </a:lnSpc>
            </a:pPr>
            <a:endParaRPr lang="en-US" dirty="0">
              <a:solidFill>
                <a:srgbClr val="374151"/>
              </a:solidFill>
              <a:latin typeface="Calibri"/>
            </a:endParaRPr>
          </a:p>
          <a:p>
            <a:pPr>
              <a:lnSpc>
                <a:spcPct val="114999"/>
              </a:lnSpc>
            </a:pPr>
            <a:r>
              <a:rPr lang="en-US" b="1" dirty="0">
                <a:latin typeface="Calibri"/>
              </a:rPr>
              <a:t>Favor composition over inheritance:</a:t>
            </a:r>
            <a:r>
              <a:rPr lang="en-US" dirty="0">
                <a:solidFill>
                  <a:srgbClr val="374151"/>
                </a:solidFill>
                <a:latin typeface="Calibri"/>
              </a:rPr>
              <a:t> Use composition for extending functionality, often resulting in more flexible and maintainable code than inheritance.</a:t>
            </a:r>
            <a:endParaRPr lang="en-US"/>
          </a:p>
          <a:p>
            <a:pPr>
              <a:lnSpc>
                <a:spcPct val="114999"/>
              </a:lnSpc>
            </a:pPr>
            <a:endParaRPr lang="en-US" dirty="0">
              <a:solidFill>
                <a:srgbClr val="374151"/>
              </a:solidFill>
              <a:latin typeface="Calibri"/>
            </a:endParaRPr>
          </a:p>
          <a:p>
            <a:pPr>
              <a:lnSpc>
                <a:spcPct val="114999"/>
              </a:lnSpc>
            </a:pPr>
            <a:endParaRPr lang="en-US" dirty="0">
              <a:solidFill>
                <a:srgbClr val="374151"/>
              </a:solidFill>
              <a:latin typeface="Calibri"/>
            </a:endParaRPr>
          </a:p>
          <a:p>
            <a:pPr>
              <a:lnSpc>
                <a:spcPct val="114999"/>
              </a:lnSpc>
            </a:pPr>
            <a:endParaRPr lang="en-US" dirty="0">
              <a:solidFill>
                <a:srgbClr val="374151"/>
              </a:solidFill>
              <a:latin typeface="Calibri"/>
            </a:endParaRPr>
          </a:p>
          <a:p>
            <a:pPr>
              <a:lnSpc>
                <a:spcPct val="114999"/>
              </a:lnSpc>
            </a:pPr>
            <a:endParaRPr lang="en-US" dirty="0"/>
          </a:p>
        </p:txBody>
      </p:sp>
    </p:spTree>
    <p:extLst>
      <p:ext uri="{BB962C8B-B14F-4D97-AF65-F5344CB8AC3E}">
        <p14:creationId xmlns:p14="http://schemas.microsoft.com/office/powerpoint/2010/main" val="1275985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3B78-624D-10EB-38A0-D86FA6A067F4}"/>
              </a:ext>
            </a:extLst>
          </p:cNvPr>
          <p:cNvSpPr>
            <a:spLocks noGrp="1"/>
          </p:cNvSpPr>
          <p:nvPr>
            <p:ph type="title"/>
          </p:nvPr>
        </p:nvSpPr>
        <p:spPr/>
        <p:txBody>
          <a:bodyPr/>
          <a:lstStyle/>
          <a:p>
            <a:r>
              <a:rPr lang="en-US" b="1" dirty="0" err="1">
                <a:latin typeface="Calibri"/>
              </a:rPr>
              <a:t>Liskov</a:t>
            </a:r>
            <a:r>
              <a:rPr lang="en-US" b="1" dirty="0">
                <a:latin typeface="Calibri"/>
              </a:rPr>
              <a:t> Substitution Principle</a:t>
            </a:r>
          </a:p>
        </p:txBody>
      </p:sp>
      <p:pic>
        <p:nvPicPr>
          <p:cNvPr id="4" name="Picture 4">
            <a:extLst>
              <a:ext uri="{FF2B5EF4-FFF2-40B4-BE49-F238E27FC236}">
                <a16:creationId xmlns:a16="http://schemas.microsoft.com/office/drawing/2014/main" id="{B94BBA14-FD64-6ECA-D309-57B7C33A5AD1}"/>
              </a:ext>
            </a:extLst>
          </p:cNvPr>
          <p:cNvPicPr>
            <a:picLocks noChangeAspect="1"/>
          </p:cNvPicPr>
          <p:nvPr/>
        </p:nvPicPr>
        <p:blipFill>
          <a:blip r:embed="rId2"/>
          <a:stretch>
            <a:fillRect/>
          </a:stretch>
        </p:blipFill>
        <p:spPr>
          <a:xfrm>
            <a:off x="1945888" y="1887143"/>
            <a:ext cx="5008291" cy="3076744"/>
          </a:xfrm>
          <a:prstGeom prst="rect">
            <a:avLst/>
          </a:prstGeom>
        </p:spPr>
      </p:pic>
      <p:sp>
        <p:nvSpPr>
          <p:cNvPr id="5" name="TextBox 4">
            <a:extLst>
              <a:ext uri="{FF2B5EF4-FFF2-40B4-BE49-F238E27FC236}">
                <a16:creationId xmlns:a16="http://schemas.microsoft.com/office/drawing/2014/main" id="{B06543D0-CBB4-6921-7CDC-3A5A060BE149}"/>
              </a:ext>
            </a:extLst>
          </p:cNvPr>
          <p:cNvSpPr txBox="1"/>
          <p:nvPr/>
        </p:nvSpPr>
        <p:spPr>
          <a:xfrm>
            <a:off x="565924" y="1074698"/>
            <a:ext cx="79354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latin typeface="Calibri"/>
              </a:rPr>
              <a:t>“Objects in a program should be replaceable with instances of their subtypes without altering the correctness of that program.”</a:t>
            </a:r>
            <a:r>
              <a:rPr lang="en-GB" sz="1800">
                <a:latin typeface="Calibri"/>
              </a:rPr>
              <a:t> - Wikipedia</a:t>
            </a:r>
            <a:endParaRPr lang="en-US"/>
          </a:p>
        </p:txBody>
      </p:sp>
    </p:spTree>
    <p:extLst>
      <p:ext uri="{BB962C8B-B14F-4D97-AF65-F5344CB8AC3E}">
        <p14:creationId xmlns:p14="http://schemas.microsoft.com/office/powerpoint/2010/main" val="865331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883-85D7-E941-DF1C-D7CC29A51360}"/>
              </a:ext>
            </a:extLst>
          </p:cNvPr>
          <p:cNvSpPr>
            <a:spLocks noGrp="1"/>
          </p:cNvSpPr>
          <p:nvPr>
            <p:ph type="title"/>
          </p:nvPr>
        </p:nvSpPr>
        <p:spPr>
          <a:xfrm>
            <a:off x="311700" y="187153"/>
            <a:ext cx="8520600" cy="572700"/>
          </a:xfrm>
        </p:spPr>
        <p:txBody>
          <a:bodyPr/>
          <a:lstStyle/>
          <a:p>
            <a:r>
              <a:rPr lang="en-US" b="1" dirty="0" err="1">
                <a:latin typeface="Calibri"/>
                <a:cs typeface="Calibri"/>
              </a:rPr>
              <a:t>Liskov</a:t>
            </a:r>
            <a:r>
              <a:rPr lang="en-US" b="1" dirty="0">
                <a:latin typeface="Calibri"/>
                <a:cs typeface="Calibri"/>
              </a:rPr>
              <a:t> Substitution Principle (Violation Example)</a:t>
            </a:r>
            <a:endParaRPr lang="en-US" dirty="0"/>
          </a:p>
        </p:txBody>
      </p:sp>
      <p:pic>
        <p:nvPicPr>
          <p:cNvPr id="4" name="Picture 4" descr="Text&#10;&#10;Description automatically generated">
            <a:extLst>
              <a:ext uri="{FF2B5EF4-FFF2-40B4-BE49-F238E27FC236}">
                <a16:creationId xmlns:a16="http://schemas.microsoft.com/office/drawing/2014/main" id="{301B455D-2951-FED5-04B2-EFC590AD783C}"/>
              </a:ext>
            </a:extLst>
          </p:cNvPr>
          <p:cNvPicPr>
            <a:picLocks noChangeAspect="1"/>
          </p:cNvPicPr>
          <p:nvPr/>
        </p:nvPicPr>
        <p:blipFill>
          <a:blip r:embed="rId2"/>
          <a:stretch>
            <a:fillRect/>
          </a:stretch>
        </p:blipFill>
        <p:spPr>
          <a:xfrm>
            <a:off x="376918" y="895824"/>
            <a:ext cx="3668485" cy="4113853"/>
          </a:xfrm>
          <a:prstGeom prst="rect">
            <a:avLst/>
          </a:prstGeom>
        </p:spPr>
      </p:pic>
      <p:pic>
        <p:nvPicPr>
          <p:cNvPr id="5" name="Picture 5" descr="Text&#10;&#10;Description automatically generated">
            <a:extLst>
              <a:ext uri="{FF2B5EF4-FFF2-40B4-BE49-F238E27FC236}">
                <a16:creationId xmlns:a16="http://schemas.microsoft.com/office/drawing/2014/main" id="{B4B3C605-4D7D-28D4-F01B-D01C296C7E8F}"/>
              </a:ext>
            </a:extLst>
          </p:cNvPr>
          <p:cNvPicPr>
            <a:picLocks noChangeAspect="1"/>
          </p:cNvPicPr>
          <p:nvPr/>
        </p:nvPicPr>
        <p:blipFill>
          <a:blip r:embed="rId3"/>
          <a:stretch>
            <a:fillRect/>
          </a:stretch>
        </p:blipFill>
        <p:spPr>
          <a:xfrm>
            <a:off x="4758418" y="757670"/>
            <a:ext cx="4301217" cy="1961284"/>
          </a:xfrm>
          <a:prstGeom prst="rect">
            <a:avLst/>
          </a:prstGeom>
        </p:spPr>
      </p:pic>
      <p:pic>
        <p:nvPicPr>
          <p:cNvPr id="6" name="Picture 6" descr="Text&#10;&#10;Description automatically generated">
            <a:extLst>
              <a:ext uri="{FF2B5EF4-FFF2-40B4-BE49-F238E27FC236}">
                <a16:creationId xmlns:a16="http://schemas.microsoft.com/office/drawing/2014/main" id="{638C32FD-8ED4-7AF2-44E5-B6F36274DF0C}"/>
              </a:ext>
            </a:extLst>
          </p:cNvPr>
          <p:cNvPicPr>
            <a:picLocks noChangeAspect="1"/>
          </p:cNvPicPr>
          <p:nvPr/>
        </p:nvPicPr>
        <p:blipFill>
          <a:blip r:embed="rId4"/>
          <a:stretch>
            <a:fillRect/>
          </a:stretch>
        </p:blipFill>
        <p:spPr>
          <a:xfrm>
            <a:off x="3941989" y="2982615"/>
            <a:ext cx="5083628" cy="1559520"/>
          </a:xfrm>
          <a:prstGeom prst="rect">
            <a:avLst/>
          </a:prstGeom>
        </p:spPr>
      </p:pic>
    </p:spTree>
    <p:extLst>
      <p:ext uri="{BB962C8B-B14F-4D97-AF65-F5344CB8AC3E}">
        <p14:creationId xmlns:p14="http://schemas.microsoft.com/office/powerpoint/2010/main" val="3592965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Text&#10;&#10;Description automatically generated">
            <a:extLst>
              <a:ext uri="{FF2B5EF4-FFF2-40B4-BE49-F238E27FC236}">
                <a16:creationId xmlns:a16="http://schemas.microsoft.com/office/drawing/2014/main" id="{E096587A-3125-9679-9F70-E6C0496F8B8E}"/>
              </a:ext>
            </a:extLst>
          </p:cNvPr>
          <p:cNvPicPr>
            <a:picLocks noChangeAspect="1"/>
          </p:cNvPicPr>
          <p:nvPr/>
        </p:nvPicPr>
        <p:blipFill>
          <a:blip r:embed="rId2"/>
          <a:stretch>
            <a:fillRect/>
          </a:stretch>
        </p:blipFill>
        <p:spPr>
          <a:xfrm>
            <a:off x="91168" y="1886882"/>
            <a:ext cx="4573360" cy="3104645"/>
          </a:xfrm>
          <a:prstGeom prst="rect">
            <a:avLst/>
          </a:prstGeom>
        </p:spPr>
      </p:pic>
      <p:sp>
        <p:nvSpPr>
          <p:cNvPr id="2" name="Title 1">
            <a:extLst>
              <a:ext uri="{FF2B5EF4-FFF2-40B4-BE49-F238E27FC236}">
                <a16:creationId xmlns:a16="http://schemas.microsoft.com/office/drawing/2014/main" id="{FCF01883-85D7-E941-DF1C-D7CC29A51360}"/>
              </a:ext>
            </a:extLst>
          </p:cNvPr>
          <p:cNvSpPr>
            <a:spLocks noGrp="1"/>
          </p:cNvSpPr>
          <p:nvPr>
            <p:ph type="title"/>
          </p:nvPr>
        </p:nvSpPr>
        <p:spPr>
          <a:xfrm>
            <a:off x="311700" y="187153"/>
            <a:ext cx="8520600" cy="572700"/>
          </a:xfrm>
        </p:spPr>
        <p:txBody>
          <a:bodyPr/>
          <a:lstStyle/>
          <a:p>
            <a:r>
              <a:rPr lang="en-US" b="1" dirty="0" err="1">
                <a:latin typeface="Calibri"/>
                <a:cs typeface="Calibri"/>
              </a:rPr>
              <a:t>Liskov</a:t>
            </a:r>
            <a:r>
              <a:rPr lang="en-US" b="1" dirty="0">
                <a:latin typeface="Calibri"/>
                <a:cs typeface="Calibri"/>
              </a:rPr>
              <a:t> Substitution Principle (Modified)</a:t>
            </a:r>
            <a:endParaRPr lang="en-US" dirty="0"/>
          </a:p>
        </p:txBody>
      </p:sp>
      <p:pic>
        <p:nvPicPr>
          <p:cNvPr id="7" name="Picture 7" descr="Text&#10;&#10;Description automatically generated">
            <a:extLst>
              <a:ext uri="{FF2B5EF4-FFF2-40B4-BE49-F238E27FC236}">
                <a16:creationId xmlns:a16="http://schemas.microsoft.com/office/drawing/2014/main" id="{3C2ED771-614E-8C58-B3CE-43E00B413050}"/>
              </a:ext>
            </a:extLst>
          </p:cNvPr>
          <p:cNvPicPr>
            <a:picLocks noChangeAspect="1"/>
          </p:cNvPicPr>
          <p:nvPr/>
        </p:nvPicPr>
        <p:blipFill>
          <a:blip r:embed="rId3"/>
          <a:stretch>
            <a:fillRect/>
          </a:stretch>
        </p:blipFill>
        <p:spPr>
          <a:xfrm>
            <a:off x="91168" y="847338"/>
            <a:ext cx="3906611" cy="761413"/>
          </a:xfrm>
          <a:prstGeom prst="rect">
            <a:avLst/>
          </a:prstGeom>
        </p:spPr>
      </p:pic>
      <p:pic>
        <p:nvPicPr>
          <p:cNvPr id="8" name="Picture 8" descr="Text&#10;&#10;Description automatically generated">
            <a:extLst>
              <a:ext uri="{FF2B5EF4-FFF2-40B4-BE49-F238E27FC236}">
                <a16:creationId xmlns:a16="http://schemas.microsoft.com/office/drawing/2014/main" id="{B65E5AEA-4F80-8501-3F02-0F33D688AF91}"/>
              </a:ext>
            </a:extLst>
          </p:cNvPr>
          <p:cNvPicPr>
            <a:picLocks noChangeAspect="1"/>
          </p:cNvPicPr>
          <p:nvPr/>
        </p:nvPicPr>
        <p:blipFill>
          <a:blip r:embed="rId4"/>
          <a:stretch>
            <a:fillRect/>
          </a:stretch>
        </p:blipFill>
        <p:spPr>
          <a:xfrm>
            <a:off x="4343401" y="787883"/>
            <a:ext cx="4219574" cy="4268501"/>
          </a:xfrm>
          <a:prstGeom prst="rect">
            <a:avLst/>
          </a:prstGeom>
        </p:spPr>
      </p:pic>
    </p:spTree>
    <p:extLst>
      <p:ext uri="{BB962C8B-B14F-4D97-AF65-F5344CB8AC3E}">
        <p14:creationId xmlns:p14="http://schemas.microsoft.com/office/powerpoint/2010/main" val="3081104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1E32-D20E-1DBF-06CB-55D604358A3D}"/>
              </a:ext>
            </a:extLst>
          </p:cNvPr>
          <p:cNvSpPr>
            <a:spLocks noGrp="1"/>
          </p:cNvSpPr>
          <p:nvPr>
            <p:ph type="title"/>
          </p:nvPr>
        </p:nvSpPr>
        <p:spPr/>
        <p:txBody>
          <a:bodyPr/>
          <a:lstStyle/>
          <a:p>
            <a:r>
              <a:rPr lang="en-GB" b="1" dirty="0" err="1">
                <a:latin typeface="Calibri"/>
                <a:cs typeface="Calibri"/>
              </a:rPr>
              <a:t>Liskov</a:t>
            </a:r>
            <a:r>
              <a:rPr lang="en-GB" b="1" dirty="0">
                <a:latin typeface="Calibri"/>
                <a:cs typeface="Calibri"/>
              </a:rPr>
              <a:t> Substitution Principle (Avoid Violation)</a:t>
            </a:r>
            <a:endParaRPr lang="en-US" b="1" dirty="0"/>
          </a:p>
        </p:txBody>
      </p:sp>
      <p:sp>
        <p:nvSpPr>
          <p:cNvPr id="3" name="Text Placeholder 2">
            <a:extLst>
              <a:ext uri="{FF2B5EF4-FFF2-40B4-BE49-F238E27FC236}">
                <a16:creationId xmlns:a16="http://schemas.microsoft.com/office/drawing/2014/main" id="{11611ED2-752D-208D-9315-D28773A50445}"/>
              </a:ext>
            </a:extLst>
          </p:cNvPr>
          <p:cNvSpPr>
            <a:spLocks noGrp="1"/>
          </p:cNvSpPr>
          <p:nvPr>
            <p:ph type="body" idx="1"/>
          </p:nvPr>
        </p:nvSpPr>
        <p:spPr/>
        <p:txBody>
          <a:bodyPr/>
          <a:lstStyle/>
          <a:p>
            <a:r>
              <a:rPr lang="en-US" b="1" dirty="0">
                <a:solidFill>
                  <a:srgbClr val="374151"/>
                </a:solidFill>
                <a:latin typeface="Calibri"/>
              </a:rPr>
              <a:t>Preserving Functionality:</a:t>
            </a:r>
            <a:r>
              <a:rPr lang="en-US" dirty="0">
                <a:solidFill>
                  <a:srgbClr val="374151"/>
                </a:solidFill>
                <a:latin typeface="Calibri"/>
              </a:rPr>
              <a:t> Any method in a derived class should not alter the functionality of the base class. </a:t>
            </a:r>
            <a:r>
              <a:rPr lang="en-US" b="1" dirty="0">
                <a:solidFill>
                  <a:srgbClr val="374151"/>
                </a:solidFill>
                <a:latin typeface="Calibri"/>
              </a:rPr>
              <a:t>It may extend the functionality, but should not reduce it.</a:t>
            </a:r>
          </a:p>
          <a:p>
            <a:pPr>
              <a:lnSpc>
                <a:spcPct val="114999"/>
              </a:lnSpc>
            </a:pPr>
            <a:endParaRPr lang="en-US" dirty="0">
              <a:solidFill>
                <a:srgbClr val="374151"/>
              </a:solidFill>
              <a:latin typeface="Calibri"/>
            </a:endParaRPr>
          </a:p>
          <a:p>
            <a:pPr>
              <a:lnSpc>
                <a:spcPct val="114999"/>
              </a:lnSpc>
            </a:pPr>
            <a:r>
              <a:rPr lang="en-US" b="1" dirty="0">
                <a:latin typeface="Calibri"/>
              </a:rPr>
              <a:t>Favor composition over inheritance:</a:t>
            </a:r>
            <a:r>
              <a:rPr lang="en-US" dirty="0">
                <a:solidFill>
                  <a:srgbClr val="374151"/>
                </a:solidFill>
                <a:latin typeface="Calibri"/>
              </a:rPr>
              <a:t> Use composition when inheritance may violate LSP, providing greater flexibility and avoiding issues from improper inheritance.</a:t>
            </a:r>
          </a:p>
          <a:p>
            <a:pPr>
              <a:lnSpc>
                <a:spcPct val="114999"/>
              </a:lnSpc>
            </a:pPr>
            <a:endParaRPr lang="en-US" dirty="0">
              <a:solidFill>
                <a:srgbClr val="374151"/>
              </a:solidFill>
              <a:latin typeface="Calibri"/>
            </a:endParaRPr>
          </a:p>
          <a:p>
            <a:pPr>
              <a:lnSpc>
                <a:spcPct val="114999"/>
              </a:lnSpc>
            </a:pPr>
            <a:r>
              <a:rPr lang="en-US" b="1" dirty="0">
                <a:latin typeface="Calibri"/>
              </a:rPr>
              <a:t>Use proper method signatures:</a:t>
            </a:r>
            <a:r>
              <a:rPr lang="en-US" dirty="0">
                <a:solidFill>
                  <a:srgbClr val="374151"/>
                </a:solidFill>
                <a:latin typeface="Calibri"/>
              </a:rPr>
              <a:t> Match method signatures in derived classes with base class signatures, allowing derived classes to seamlessly replace base classes.</a:t>
            </a:r>
            <a:endParaRPr lang="en-US" dirty="0">
              <a:latin typeface="Calibri"/>
            </a:endParaRPr>
          </a:p>
          <a:p>
            <a:pPr>
              <a:lnSpc>
                <a:spcPct val="114999"/>
              </a:lnSpc>
            </a:pPr>
            <a:endParaRPr lang="en-US" dirty="0"/>
          </a:p>
        </p:txBody>
      </p:sp>
    </p:spTree>
    <p:extLst>
      <p:ext uri="{BB962C8B-B14F-4D97-AF65-F5344CB8AC3E}">
        <p14:creationId xmlns:p14="http://schemas.microsoft.com/office/powerpoint/2010/main" val="833639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1E32-D20E-1DBF-06CB-55D604358A3D}"/>
              </a:ext>
            </a:extLst>
          </p:cNvPr>
          <p:cNvSpPr>
            <a:spLocks noGrp="1"/>
          </p:cNvSpPr>
          <p:nvPr>
            <p:ph type="title"/>
          </p:nvPr>
        </p:nvSpPr>
        <p:spPr/>
        <p:txBody>
          <a:bodyPr/>
          <a:lstStyle/>
          <a:p>
            <a:r>
              <a:rPr lang="en-GB" b="1" dirty="0" err="1">
                <a:latin typeface="Calibri"/>
                <a:cs typeface="Calibri"/>
              </a:rPr>
              <a:t>Liskov</a:t>
            </a:r>
            <a:r>
              <a:rPr lang="en-GB" b="1" dirty="0">
                <a:latin typeface="Calibri"/>
                <a:cs typeface="Calibri"/>
              </a:rPr>
              <a:t> Substitution Principle(Best Practice)</a:t>
            </a:r>
            <a:endParaRPr lang="en-US" b="1" dirty="0"/>
          </a:p>
        </p:txBody>
      </p:sp>
      <p:sp>
        <p:nvSpPr>
          <p:cNvPr id="3" name="Text Placeholder 2">
            <a:extLst>
              <a:ext uri="{FF2B5EF4-FFF2-40B4-BE49-F238E27FC236}">
                <a16:creationId xmlns:a16="http://schemas.microsoft.com/office/drawing/2014/main" id="{11611ED2-752D-208D-9315-D28773A50445}"/>
              </a:ext>
            </a:extLst>
          </p:cNvPr>
          <p:cNvSpPr>
            <a:spLocks noGrp="1"/>
          </p:cNvSpPr>
          <p:nvPr>
            <p:ph type="body" idx="1"/>
          </p:nvPr>
        </p:nvSpPr>
        <p:spPr/>
        <p:txBody>
          <a:bodyPr/>
          <a:lstStyle/>
          <a:p>
            <a:r>
              <a:rPr lang="en-US" b="1" dirty="0">
                <a:latin typeface="Calibri"/>
              </a:rPr>
              <a:t>Avoid overloading methods inappropriately:</a:t>
            </a:r>
            <a:r>
              <a:rPr lang="en-US" dirty="0">
                <a:solidFill>
                  <a:srgbClr val="374151"/>
                </a:solidFill>
                <a:latin typeface="Calibri"/>
              </a:rPr>
              <a:t> Exercise caution when overloading methods in derived classes, preventing LSP violations due to unexpected base class behavior changes.</a:t>
            </a:r>
          </a:p>
          <a:p>
            <a:pPr>
              <a:lnSpc>
                <a:spcPct val="114999"/>
              </a:lnSpc>
            </a:pPr>
            <a:endParaRPr lang="en-US" dirty="0">
              <a:solidFill>
                <a:srgbClr val="374151"/>
              </a:solidFill>
              <a:latin typeface="Calibri"/>
            </a:endParaRPr>
          </a:p>
          <a:p>
            <a:pPr>
              <a:lnSpc>
                <a:spcPct val="114999"/>
              </a:lnSpc>
            </a:pPr>
            <a:r>
              <a:rPr lang="en-US" b="1" dirty="0">
                <a:latin typeface="Calibri"/>
              </a:rPr>
              <a:t>Preserve method semantics:</a:t>
            </a:r>
            <a:r>
              <a:rPr lang="en-US" dirty="0">
                <a:solidFill>
                  <a:srgbClr val="374151"/>
                </a:solidFill>
                <a:latin typeface="Calibri"/>
              </a:rPr>
              <a:t> Maintain the same purpose and behavior when overriding or implementing methods in derived classes as in the base class.</a:t>
            </a:r>
          </a:p>
          <a:p>
            <a:pPr>
              <a:lnSpc>
                <a:spcPct val="114999"/>
              </a:lnSpc>
            </a:pPr>
            <a:endParaRPr lang="en-US" dirty="0">
              <a:solidFill>
                <a:srgbClr val="374151"/>
              </a:solidFill>
              <a:latin typeface="Calibri"/>
            </a:endParaRPr>
          </a:p>
          <a:p>
            <a:pPr>
              <a:lnSpc>
                <a:spcPct val="114999"/>
              </a:lnSpc>
            </a:pPr>
            <a:r>
              <a:rPr lang="en-US" b="1" dirty="0">
                <a:latin typeface="Calibri"/>
              </a:rPr>
              <a:t>Enforce the "is-a" relationship:</a:t>
            </a:r>
            <a:r>
              <a:rPr lang="en-US" dirty="0">
                <a:solidFill>
                  <a:srgbClr val="374151"/>
                </a:solidFill>
                <a:latin typeface="Calibri"/>
              </a:rPr>
              <a:t> Ensure derived classes represent a more specific version of the base class, following the "is-a" relationship.</a:t>
            </a:r>
            <a:endParaRPr lang="en-US" dirty="0">
              <a:latin typeface="Calibri"/>
            </a:endParaRPr>
          </a:p>
          <a:p>
            <a:pPr>
              <a:lnSpc>
                <a:spcPct val="114999"/>
              </a:lnSpc>
            </a:pPr>
            <a:endParaRPr lang="en-US" dirty="0">
              <a:solidFill>
                <a:srgbClr val="374151"/>
              </a:solidFill>
              <a:latin typeface="Calibri"/>
            </a:endParaRPr>
          </a:p>
          <a:p>
            <a:pPr>
              <a:lnSpc>
                <a:spcPct val="114999"/>
              </a:lnSpc>
            </a:pPr>
            <a:endParaRPr lang="en-US" dirty="0"/>
          </a:p>
        </p:txBody>
      </p:sp>
    </p:spTree>
    <p:extLst>
      <p:ext uri="{BB962C8B-B14F-4D97-AF65-F5344CB8AC3E}">
        <p14:creationId xmlns:p14="http://schemas.microsoft.com/office/powerpoint/2010/main" val="2053950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C9AD-B6F8-7A78-A90F-2CEE57A714B8}"/>
              </a:ext>
            </a:extLst>
          </p:cNvPr>
          <p:cNvSpPr>
            <a:spLocks noGrp="1"/>
          </p:cNvSpPr>
          <p:nvPr>
            <p:ph type="title"/>
          </p:nvPr>
        </p:nvSpPr>
        <p:spPr/>
        <p:txBody>
          <a:bodyPr/>
          <a:lstStyle/>
          <a:p>
            <a:r>
              <a:rPr lang="en-GB" b="1" dirty="0">
                <a:latin typeface="Calibri"/>
              </a:rPr>
              <a:t>Interface Segregation Principle</a:t>
            </a:r>
            <a:endParaRPr lang="en-US" b="1" dirty="0">
              <a:latin typeface="Calibri"/>
            </a:endParaRPr>
          </a:p>
          <a:p>
            <a:endParaRPr lang="en-US" dirty="0"/>
          </a:p>
        </p:txBody>
      </p:sp>
      <p:sp>
        <p:nvSpPr>
          <p:cNvPr id="3" name="Text Placeholder 2">
            <a:extLst>
              <a:ext uri="{FF2B5EF4-FFF2-40B4-BE49-F238E27FC236}">
                <a16:creationId xmlns:a16="http://schemas.microsoft.com/office/drawing/2014/main" id="{5723DDA1-0DB3-09D0-7A93-288B8D68F855}"/>
              </a:ext>
            </a:extLst>
          </p:cNvPr>
          <p:cNvSpPr>
            <a:spLocks noGrp="1"/>
          </p:cNvSpPr>
          <p:nvPr>
            <p:ph type="body" idx="1"/>
          </p:nvPr>
        </p:nvSpPr>
        <p:spPr/>
        <p:txBody>
          <a:bodyPr/>
          <a:lstStyle/>
          <a:p>
            <a:pPr marL="114300" indent="0">
              <a:buNone/>
            </a:pPr>
            <a:r>
              <a:rPr lang="en-GB" b="1" dirty="0"/>
              <a:t>“No client should be forced to depend on methods it does not use.”</a:t>
            </a:r>
            <a:r>
              <a:rPr lang="en-GB" dirty="0"/>
              <a:t> - Wikipedia</a:t>
            </a:r>
            <a:endParaRPr lang="en-US" dirty="0"/>
          </a:p>
        </p:txBody>
      </p:sp>
      <p:pic>
        <p:nvPicPr>
          <p:cNvPr id="4" name="Picture 4" descr="Diagram&#10;&#10;Description automatically generated">
            <a:extLst>
              <a:ext uri="{FF2B5EF4-FFF2-40B4-BE49-F238E27FC236}">
                <a16:creationId xmlns:a16="http://schemas.microsoft.com/office/drawing/2014/main" id="{C2E7381C-F36B-58EF-FC05-D5B40263A961}"/>
              </a:ext>
            </a:extLst>
          </p:cNvPr>
          <p:cNvPicPr>
            <a:picLocks noChangeAspect="1"/>
          </p:cNvPicPr>
          <p:nvPr/>
        </p:nvPicPr>
        <p:blipFill>
          <a:blip r:embed="rId2"/>
          <a:stretch>
            <a:fillRect/>
          </a:stretch>
        </p:blipFill>
        <p:spPr>
          <a:xfrm>
            <a:off x="2719504" y="2070542"/>
            <a:ext cx="3391364" cy="2856306"/>
          </a:xfrm>
          <a:prstGeom prst="rect">
            <a:avLst/>
          </a:prstGeom>
        </p:spPr>
      </p:pic>
    </p:spTree>
    <p:extLst>
      <p:ext uri="{BB962C8B-B14F-4D97-AF65-F5344CB8AC3E}">
        <p14:creationId xmlns:p14="http://schemas.microsoft.com/office/powerpoint/2010/main" val="2879460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883-85D7-E941-DF1C-D7CC29A51360}"/>
              </a:ext>
            </a:extLst>
          </p:cNvPr>
          <p:cNvSpPr>
            <a:spLocks noGrp="1"/>
          </p:cNvSpPr>
          <p:nvPr>
            <p:ph type="title"/>
          </p:nvPr>
        </p:nvSpPr>
        <p:spPr>
          <a:xfrm>
            <a:off x="311700" y="187153"/>
            <a:ext cx="2547065" cy="572700"/>
          </a:xfrm>
        </p:spPr>
        <p:txBody>
          <a:bodyPr/>
          <a:lstStyle/>
          <a:p>
            <a:r>
              <a:rPr lang="en-GB" b="1" dirty="0">
                <a:latin typeface="Calibri"/>
                <a:cs typeface="Calibri"/>
              </a:rPr>
              <a:t>Interface Segregation Principle</a:t>
            </a:r>
            <a:r>
              <a:rPr lang="en-US" b="1" dirty="0">
                <a:latin typeface="Calibri"/>
                <a:cs typeface="Calibri"/>
              </a:rPr>
              <a:t> (Violation Example)</a:t>
            </a:r>
            <a:endParaRPr lang="en-US" dirty="0"/>
          </a:p>
        </p:txBody>
      </p:sp>
      <p:pic>
        <p:nvPicPr>
          <p:cNvPr id="3" name="Picture 6" descr="Text, letter&#10;&#10;Description automatically generated">
            <a:extLst>
              <a:ext uri="{FF2B5EF4-FFF2-40B4-BE49-F238E27FC236}">
                <a16:creationId xmlns:a16="http://schemas.microsoft.com/office/drawing/2014/main" id="{8CC6B988-D0BD-E657-C5D3-3F1318A1F122}"/>
              </a:ext>
            </a:extLst>
          </p:cNvPr>
          <p:cNvPicPr>
            <a:picLocks noChangeAspect="1"/>
          </p:cNvPicPr>
          <p:nvPr/>
        </p:nvPicPr>
        <p:blipFill>
          <a:blip r:embed="rId2"/>
          <a:stretch>
            <a:fillRect/>
          </a:stretch>
        </p:blipFill>
        <p:spPr>
          <a:xfrm>
            <a:off x="3384096" y="112370"/>
            <a:ext cx="5110842" cy="1496562"/>
          </a:xfrm>
          <a:prstGeom prst="rect">
            <a:avLst/>
          </a:prstGeom>
        </p:spPr>
      </p:pic>
      <p:pic>
        <p:nvPicPr>
          <p:cNvPr id="7" name="Picture 7" descr="Text&#10;&#10;Description automatically generated">
            <a:extLst>
              <a:ext uri="{FF2B5EF4-FFF2-40B4-BE49-F238E27FC236}">
                <a16:creationId xmlns:a16="http://schemas.microsoft.com/office/drawing/2014/main" id="{67D5612B-56F8-F471-739F-C9452DB93B76}"/>
              </a:ext>
            </a:extLst>
          </p:cNvPr>
          <p:cNvPicPr>
            <a:picLocks noChangeAspect="1"/>
          </p:cNvPicPr>
          <p:nvPr/>
        </p:nvPicPr>
        <p:blipFill>
          <a:blip r:embed="rId3"/>
          <a:stretch>
            <a:fillRect/>
          </a:stretch>
        </p:blipFill>
        <p:spPr>
          <a:xfrm>
            <a:off x="3384097" y="1737660"/>
            <a:ext cx="5491842" cy="3076516"/>
          </a:xfrm>
          <a:prstGeom prst="rect">
            <a:avLst/>
          </a:prstGeom>
        </p:spPr>
      </p:pic>
    </p:spTree>
    <p:extLst>
      <p:ext uri="{BB962C8B-B14F-4D97-AF65-F5344CB8AC3E}">
        <p14:creationId xmlns:p14="http://schemas.microsoft.com/office/powerpoint/2010/main" val="3728206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6720A-A0A8-63EE-91D3-36E45EF671C9}"/>
              </a:ext>
            </a:extLst>
          </p:cNvPr>
          <p:cNvSpPr>
            <a:spLocks noGrp="1"/>
          </p:cNvSpPr>
          <p:nvPr>
            <p:ph type="title"/>
          </p:nvPr>
        </p:nvSpPr>
        <p:spPr/>
        <p:txBody>
          <a:bodyPr/>
          <a:lstStyle/>
          <a:p>
            <a:r>
              <a:rPr lang="en-US" b="1" dirty="0">
                <a:latin typeface="Calibri"/>
              </a:rPr>
              <a:t>Procedure programming</a:t>
            </a:r>
            <a:r>
              <a:rPr lang="en-US" dirty="0"/>
              <a:t> </a:t>
            </a:r>
            <a:endParaRPr lang="en-US"/>
          </a:p>
        </p:txBody>
      </p:sp>
      <p:sp>
        <p:nvSpPr>
          <p:cNvPr id="3" name="Text Placeholder 2">
            <a:extLst>
              <a:ext uri="{FF2B5EF4-FFF2-40B4-BE49-F238E27FC236}">
                <a16:creationId xmlns:a16="http://schemas.microsoft.com/office/drawing/2014/main" id="{384CCCD3-7530-091E-462E-49ADF6BCFFF8}"/>
              </a:ext>
            </a:extLst>
          </p:cNvPr>
          <p:cNvSpPr>
            <a:spLocks noGrp="1"/>
          </p:cNvSpPr>
          <p:nvPr>
            <p:ph type="body" idx="1"/>
          </p:nvPr>
        </p:nvSpPr>
        <p:spPr/>
        <p:txBody>
          <a:bodyPr/>
          <a:lstStyle/>
          <a:p>
            <a:r>
              <a:rPr lang="en-US" sz="1200" dirty="0">
                <a:latin typeface="Calibri"/>
              </a:rPr>
              <a:t>What is the problem?</a:t>
            </a:r>
          </a:p>
          <a:p>
            <a:pPr>
              <a:lnSpc>
                <a:spcPct val="114999"/>
              </a:lnSpc>
            </a:pPr>
            <a:r>
              <a:rPr lang="en-US" sz="1200" dirty="0">
                <a:latin typeface="Calibri"/>
              </a:rPr>
              <a:t>Examples</a:t>
            </a:r>
          </a:p>
          <a:p>
            <a:pPr>
              <a:lnSpc>
                <a:spcPct val="114999"/>
              </a:lnSpc>
            </a:pPr>
            <a:r>
              <a:rPr lang="en-US" sz="1200" dirty="0">
                <a:latin typeface="Calibri"/>
              </a:rPr>
              <a:t>Almost failed on every aspect of expectation of software dev (Understandability , Flexibility, </a:t>
            </a:r>
            <a:r>
              <a:rPr lang="en-US" sz="1200">
                <a:latin typeface="Calibri"/>
              </a:rPr>
              <a:t>Maintainability</a:t>
            </a:r>
            <a:r>
              <a:rPr lang="en-US" sz="1200" dirty="0">
                <a:latin typeface="Calibri"/>
              </a:rPr>
              <a:t> )</a:t>
            </a:r>
          </a:p>
        </p:txBody>
      </p:sp>
      <p:pic>
        <p:nvPicPr>
          <p:cNvPr id="4" name="Picture 4" descr="A picture containing outdoor, scaffolding, outdoor object&#10;&#10;Description automatically generated">
            <a:extLst>
              <a:ext uri="{FF2B5EF4-FFF2-40B4-BE49-F238E27FC236}">
                <a16:creationId xmlns:a16="http://schemas.microsoft.com/office/drawing/2014/main" id="{A7A9FA6E-E8C6-A4AC-1188-67C76DFAD0DB}"/>
              </a:ext>
            </a:extLst>
          </p:cNvPr>
          <p:cNvPicPr>
            <a:picLocks noChangeAspect="1"/>
          </p:cNvPicPr>
          <p:nvPr/>
        </p:nvPicPr>
        <p:blipFill>
          <a:blip r:embed="rId2"/>
          <a:stretch>
            <a:fillRect/>
          </a:stretch>
        </p:blipFill>
        <p:spPr>
          <a:xfrm>
            <a:off x="2016579" y="1871839"/>
            <a:ext cx="4396467" cy="3114320"/>
          </a:xfrm>
          <a:prstGeom prst="rect">
            <a:avLst/>
          </a:prstGeom>
        </p:spPr>
      </p:pic>
    </p:spTree>
    <p:extLst>
      <p:ext uri="{BB962C8B-B14F-4D97-AF65-F5344CB8AC3E}">
        <p14:creationId xmlns:p14="http://schemas.microsoft.com/office/powerpoint/2010/main" val="35383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0C2E-F66F-6F73-118B-3301041633DC}"/>
              </a:ext>
            </a:extLst>
          </p:cNvPr>
          <p:cNvSpPr>
            <a:spLocks noGrp="1"/>
          </p:cNvSpPr>
          <p:nvPr>
            <p:ph type="title"/>
          </p:nvPr>
        </p:nvSpPr>
        <p:spPr/>
        <p:txBody>
          <a:bodyPr/>
          <a:lstStyle/>
          <a:p>
            <a:r>
              <a:rPr lang="en-GB" b="1" dirty="0">
                <a:latin typeface="Calibri"/>
                <a:cs typeface="Calibri"/>
              </a:rPr>
              <a:t>Interface Segregation Principle (Common Violations)</a:t>
            </a:r>
            <a:endParaRPr lang="en-US" dirty="0"/>
          </a:p>
        </p:txBody>
      </p:sp>
      <p:sp>
        <p:nvSpPr>
          <p:cNvPr id="3" name="Text Placeholder 2">
            <a:extLst>
              <a:ext uri="{FF2B5EF4-FFF2-40B4-BE49-F238E27FC236}">
                <a16:creationId xmlns:a16="http://schemas.microsoft.com/office/drawing/2014/main" id="{3A796994-762B-3166-0D67-62A3EB41A152}"/>
              </a:ext>
            </a:extLst>
          </p:cNvPr>
          <p:cNvSpPr>
            <a:spLocks noGrp="1"/>
          </p:cNvSpPr>
          <p:nvPr>
            <p:ph type="body" idx="1"/>
          </p:nvPr>
        </p:nvSpPr>
        <p:spPr/>
        <p:txBody>
          <a:bodyPr/>
          <a:lstStyle/>
          <a:p>
            <a:r>
              <a:rPr lang="en-US" b="1" dirty="0">
                <a:latin typeface="Calibri"/>
              </a:rPr>
              <a:t>Large interfaces:</a:t>
            </a:r>
            <a:r>
              <a:rPr lang="en-US" dirty="0">
                <a:solidFill>
                  <a:srgbClr val="374151"/>
                </a:solidFill>
                <a:latin typeface="Calibri"/>
              </a:rPr>
              <a:t> Creating interfaces with many methods, forcing clients to depend on methods they do not use.</a:t>
            </a:r>
            <a:endParaRPr lang="en-US">
              <a:latin typeface="Calibri"/>
            </a:endParaRPr>
          </a:p>
          <a:p>
            <a:pPr>
              <a:lnSpc>
                <a:spcPct val="114999"/>
              </a:lnSpc>
            </a:pPr>
            <a:r>
              <a:rPr lang="en-US" b="1" dirty="0">
                <a:latin typeface="Calibri"/>
              </a:rPr>
              <a:t>Lack of focused interfaces:</a:t>
            </a:r>
            <a:r>
              <a:rPr lang="en-US" dirty="0">
                <a:solidFill>
                  <a:srgbClr val="374151"/>
                </a:solidFill>
                <a:latin typeface="Calibri"/>
              </a:rPr>
              <a:t> Not segregating interfaces based on specific client needs, leading to increased coupling and reduced maintainability.</a:t>
            </a:r>
            <a:endParaRPr lang="en-US">
              <a:latin typeface="Calibri"/>
            </a:endParaRPr>
          </a:p>
          <a:p>
            <a:pPr>
              <a:lnSpc>
                <a:spcPct val="114999"/>
              </a:lnSpc>
            </a:pPr>
            <a:r>
              <a:rPr lang="en-US" b="1" dirty="0">
                <a:latin typeface="Calibri"/>
              </a:rPr>
              <a:t>Forcing unrelated implementations:</a:t>
            </a:r>
            <a:r>
              <a:rPr lang="en-US" dirty="0">
                <a:solidFill>
                  <a:srgbClr val="374151"/>
                </a:solidFill>
                <a:latin typeface="Calibri"/>
              </a:rPr>
              <a:t> Clients implementing interfaces containing unrelated methods, making the system rigid and less modular.</a:t>
            </a:r>
            <a:endParaRPr lang="en-US" dirty="0">
              <a:latin typeface="Calibri"/>
            </a:endParaRPr>
          </a:p>
          <a:p>
            <a:pPr>
              <a:lnSpc>
                <a:spcPct val="114999"/>
              </a:lnSpc>
            </a:pPr>
            <a:endParaRPr lang="en-US" dirty="0"/>
          </a:p>
        </p:txBody>
      </p:sp>
    </p:spTree>
    <p:extLst>
      <p:ext uri="{BB962C8B-B14F-4D97-AF65-F5344CB8AC3E}">
        <p14:creationId xmlns:p14="http://schemas.microsoft.com/office/powerpoint/2010/main" val="2193522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883-85D7-E941-DF1C-D7CC29A51360}"/>
              </a:ext>
            </a:extLst>
          </p:cNvPr>
          <p:cNvSpPr>
            <a:spLocks noGrp="1"/>
          </p:cNvSpPr>
          <p:nvPr>
            <p:ph type="title"/>
          </p:nvPr>
        </p:nvSpPr>
        <p:spPr>
          <a:xfrm>
            <a:off x="311700" y="187153"/>
            <a:ext cx="7670153" cy="572700"/>
          </a:xfrm>
        </p:spPr>
        <p:txBody>
          <a:bodyPr/>
          <a:lstStyle/>
          <a:p>
            <a:r>
              <a:rPr lang="en-GB" b="1" dirty="0">
                <a:latin typeface="Calibri"/>
                <a:cs typeface="Calibri"/>
              </a:rPr>
              <a:t>Interface Segregation Principle</a:t>
            </a:r>
            <a:r>
              <a:rPr lang="en-US" b="1" dirty="0">
                <a:latin typeface="Calibri"/>
                <a:cs typeface="Calibri"/>
              </a:rPr>
              <a:t> (Fixed)</a:t>
            </a:r>
            <a:endParaRPr lang="en-US"/>
          </a:p>
        </p:txBody>
      </p:sp>
      <p:pic>
        <p:nvPicPr>
          <p:cNvPr id="4" name="Picture 4" descr="Text&#10;&#10;Description automatically generated">
            <a:extLst>
              <a:ext uri="{FF2B5EF4-FFF2-40B4-BE49-F238E27FC236}">
                <a16:creationId xmlns:a16="http://schemas.microsoft.com/office/drawing/2014/main" id="{B096D0C3-2ADF-D9C7-38BC-D4D959F10917}"/>
              </a:ext>
            </a:extLst>
          </p:cNvPr>
          <p:cNvPicPr>
            <a:picLocks noChangeAspect="1"/>
          </p:cNvPicPr>
          <p:nvPr/>
        </p:nvPicPr>
        <p:blipFill>
          <a:blip r:embed="rId2"/>
          <a:stretch>
            <a:fillRect/>
          </a:stretch>
        </p:blipFill>
        <p:spPr>
          <a:xfrm>
            <a:off x="70757" y="794703"/>
            <a:ext cx="3117396" cy="1975665"/>
          </a:xfrm>
          <a:prstGeom prst="rect">
            <a:avLst/>
          </a:prstGeom>
        </p:spPr>
      </p:pic>
      <p:pic>
        <p:nvPicPr>
          <p:cNvPr id="5" name="Picture 5" descr="Text&#10;&#10;Description automatically generated">
            <a:extLst>
              <a:ext uri="{FF2B5EF4-FFF2-40B4-BE49-F238E27FC236}">
                <a16:creationId xmlns:a16="http://schemas.microsoft.com/office/drawing/2014/main" id="{561508C5-0B30-F83E-D9A4-0DD98217B58E}"/>
              </a:ext>
            </a:extLst>
          </p:cNvPr>
          <p:cNvPicPr>
            <a:picLocks noChangeAspect="1"/>
          </p:cNvPicPr>
          <p:nvPr/>
        </p:nvPicPr>
        <p:blipFill>
          <a:blip r:embed="rId3"/>
          <a:stretch>
            <a:fillRect/>
          </a:stretch>
        </p:blipFill>
        <p:spPr>
          <a:xfrm>
            <a:off x="3254828" y="792459"/>
            <a:ext cx="5614306" cy="1306599"/>
          </a:xfrm>
          <a:prstGeom prst="rect">
            <a:avLst/>
          </a:prstGeom>
        </p:spPr>
      </p:pic>
      <p:pic>
        <p:nvPicPr>
          <p:cNvPr id="6" name="Picture 7" descr="Text&#10;&#10;Description automatically generated">
            <a:extLst>
              <a:ext uri="{FF2B5EF4-FFF2-40B4-BE49-F238E27FC236}">
                <a16:creationId xmlns:a16="http://schemas.microsoft.com/office/drawing/2014/main" id="{FC95E9AF-0C03-A590-A616-E6388A8115E1}"/>
              </a:ext>
            </a:extLst>
          </p:cNvPr>
          <p:cNvPicPr>
            <a:picLocks noChangeAspect="1"/>
          </p:cNvPicPr>
          <p:nvPr/>
        </p:nvPicPr>
        <p:blipFill>
          <a:blip r:embed="rId4"/>
          <a:stretch>
            <a:fillRect/>
          </a:stretch>
        </p:blipFill>
        <p:spPr>
          <a:xfrm>
            <a:off x="2948668" y="2368726"/>
            <a:ext cx="6117771" cy="2637619"/>
          </a:xfrm>
          <a:prstGeom prst="rect">
            <a:avLst/>
          </a:prstGeom>
        </p:spPr>
      </p:pic>
    </p:spTree>
    <p:extLst>
      <p:ext uri="{BB962C8B-B14F-4D97-AF65-F5344CB8AC3E}">
        <p14:creationId xmlns:p14="http://schemas.microsoft.com/office/powerpoint/2010/main" val="1972886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BB9A-84B7-2CB1-EF41-EB84D9208DA0}"/>
              </a:ext>
            </a:extLst>
          </p:cNvPr>
          <p:cNvSpPr>
            <a:spLocks noGrp="1"/>
          </p:cNvSpPr>
          <p:nvPr>
            <p:ph type="title"/>
          </p:nvPr>
        </p:nvSpPr>
        <p:spPr/>
        <p:txBody>
          <a:bodyPr/>
          <a:lstStyle/>
          <a:p>
            <a:r>
              <a:rPr lang="en-GB" b="1" dirty="0">
                <a:latin typeface="Calibri"/>
                <a:cs typeface="Calibri"/>
              </a:rPr>
              <a:t>Interface Segregation Principle (Best Practices)</a:t>
            </a:r>
            <a:endParaRPr lang="en-US" dirty="0"/>
          </a:p>
        </p:txBody>
      </p:sp>
      <p:sp>
        <p:nvSpPr>
          <p:cNvPr id="3" name="Text Placeholder 2">
            <a:extLst>
              <a:ext uri="{FF2B5EF4-FFF2-40B4-BE49-F238E27FC236}">
                <a16:creationId xmlns:a16="http://schemas.microsoft.com/office/drawing/2014/main" id="{7C619080-CB0A-65F7-5FA6-F03D3E135BDC}"/>
              </a:ext>
            </a:extLst>
          </p:cNvPr>
          <p:cNvSpPr>
            <a:spLocks noGrp="1"/>
          </p:cNvSpPr>
          <p:nvPr>
            <p:ph type="body" idx="1"/>
          </p:nvPr>
        </p:nvSpPr>
        <p:spPr/>
        <p:txBody>
          <a:bodyPr/>
          <a:lstStyle/>
          <a:p>
            <a:r>
              <a:rPr lang="en-US" b="1" dirty="0">
                <a:latin typeface="Calibri"/>
              </a:rPr>
              <a:t>Identify client-specific responsibilities:</a:t>
            </a:r>
            <a:r>
              <a:rPr lang="en-US" dirty="0">
                <a:solidFill>
                  <a:srgbClr val="374151"/>
                </a:solidFill>
                <a:latin typeface="Calibri"/>
              </a:rPr>
              <a:t> Analyze the requirements and responsibilities of each client and create focused interfaces that cater to their specific needs.</a:t>
            </a:r>
            <a:endParaRPr lang="en-US">
              <a:latin typeface="Calibri"/>
            </a:endParaRPr>
          </a:p>
          <a:p>
            <a:pPr>
              <a:lnSpc>
                <a:spcPct val="114999"/>
              </a:lnSpc>
            </a:pPr>
            <a:r>
              <a:rPr lang="en-US" b="1" dirty="0">
                <a:latin typeface="Calibri"/>
              </a:rPr>
              <a:t>Keep interfaces small and focused:</a:t>
            </a:r>
            <a:r>
              <a:rPr lang="en-US" dirty="0">
                <a:solidFill>
                  <a:srgbClr val="374151"/>
                </a:solidFill>
                <a:latin typeface="Calibri"/>
              </a:rPr>
              <a:t> Design interfaces with a limited number of methods that are relevant to the clients using them, promoting separation of concerns.</a:t>
            </a:r>
            <a:endParaRPr lang="en-US">
              <a:latin typeface="Calibri"/>
            </a:endParaRPr>
          </a:p>
          <a:p>
            <a:pPr>
              <a:lnSpc>
                <a:spcPct val="114999"/>
              </a:lnSpc>
            </a:pPr>
            <a:r>
              <a:rPr lang="en-US" b="1" dirty="0">
                <a:latin typeface="Calibri"/>
              </a:rPr>
              <a:t>Separate unrelated functionalities:</a:t>
            </a:r>
            <a:r>
              <a:rPr lang="en-US" dirty="0">
                <a:solidFill>
                  <a:srgbClr val="374151"/>
                </a:solidFill>
                <a:latin typeface="Calibri"/>
              </a:rPr>
              <a:t> Avoid grouping unrelated methods within the same interface. Instead, create separate interfaces for distinct functionalities.</a:t>
            </a:r>
            <a:endParaRPr lang="en-US" dirty="0">
              <a:latin typeface="Calibri"/>
            </a:endParaRPr>
          </a:p>
          <a:p>
            <a:pPr>
              <a:lnSpc>
                <a:spcPct val="114999"/>
              </a:lnSpc>
            </a:pPr>
            <a:endParaRPr lang="en-US" dirty="0">
              <a:solidFill>
                <a:srgbClr val="374151"/>
              </a:solidFill>
              <a:latin typeface="Calibri"/>
            </a:endParaRPr>
          </a:p>
          <a:p>
            <a:pPr>
              <a:lnSpc>
                <a:spcPct val="114999"/>
              </a:lnSpc>
            </a:pPr>
            <a:endParaRPr lang="en-US" dirty="0">
              <a:solidFill>
                <a:srgbClr val="374151"/>
              </a:solidFill>
              <a:latin typeface="Calibri"/>
            </a:endParaRPr>
          </a:p>
          <a:p>
            <a:pPr>
              <a:lnSpc>
                <a:spcPct val="114999"/>
              </a:lnSpc>
            </a:pPr>
            <a:endParaRPr lang="en-US" dirty="0">
              <a:solidFill>
                <a:srgbClr val="374151"/>
              </a:solidFill>
              <a:latin typeface="Calibri"/>
            </a:endParaRPr>
          </a:p>
          <a:p>
            <a:pPr>
              <a:lnSpc>
                <a:spcPct val="114999"/>
              </a:lnSpc>
            </a:pPr>
            <a:endParaRPr lang="en-US" dirty="0"/>
          </a:p>
        </p:txBody>
      </p:sp>
    </p:spTree>
    <p:extLst>
      <p:ext uri="{BB962C8B-B14F-4D97-AF65-F5344CB8AC3E}">
        <p14:creationId xmlns:p14="http://schemas.microsoft.com/office/powerpoint/2010/main" val="1845511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BB9A-84B7-2CB1-EF41-EB84D9208DA0}"/>
              </a:ext>
            </a:extLst>
          </p:cNvPr>
          <p:cNvSpPr>
            <a:spLocks noGrp="1"/>
          </p:cNvSpPr>
          <p:nvPr>
            <p:ph type="title"/>
          </p:nvPr>
        </p:nvSpPr>
        <p:spPr/>
        <p:txBody>
          <a:bodyPr/>
          <a:lstStyle/>
          <a:p>
            <a:r>
              <a:rPr lang="en-GB" b="1" dirty="0">
                <a:latin typeface="Calibri"/>
                <a:cs typeface="Calibri"/>
              </a:rPr>
              <a:t>Interface Segregation Principle (Best Practices Cont.)</a:t>
            </a:r>
            <a:endParaRPr lang="en-US" dirty="0"/>
          </a:p>
        </p:txBody>
      </p:sp>
      <p:sp>
        <p:nvSpPr>
          <p:cNvPr id="3" name="Text Placeholder 2">
            <a:extLst>
              <a:ext uri="{FF2B5EF4-FFF2-40B4-BE49-F238E27FC236}">
                <a16:creationId xmlns:a16="http://schemas.microsoft.com/office/drawing/2014/main" id="{7C619080-CB0A-65F7-5FA6-F03D3E135BDC}"/>
              </a:ext>
            </a:extLst>
          </p:cNvPr>
          <p:cNvSpPr>
            <a:spLocks noGrp="1"/>
          </p:cNvSpPr>
          <p:nvPr>
            <p:ph type="body" idx="1"/>
          </p:nvPr>
        </p:nvSpPr>
        <p:spPr/>
        <p:txBody>
          <a:bodyPr/>
          <a:lstStyle/>
          <a:p>
            <a:r>
              <a:rPr lang="en-US" b="1" dirty="0">
                <a:latin typeface="Calibri"/>
              </a:rPr>
              <a:t>Use composition over inheritance:</a:t>
            </a:r>
            <a:r>
              <a:rPr lang="en-US" dirty="0">
                <a:solidFill>
                  <a:srgbClr val="374151"/>
                </a:solidFill>
                <a:latin typeface="Calibri"/>
              </a:rPr>
              <a:t> When possible, prefer composition to create flexible and modular systems, allowing clients to use only the interfaces they need.</a:t>
            </a:r>
            <a:endParaRPr lang="en-US">
              <a:latin typeface="Calibri"/>
            </a:endParaRPr>
          </a:p>
          <a:p>
            <a:pPr>
              <a:lnSpc>
                <a:spcPct val="114999"/>
              </a:lnSpc>
            </a:pPr>
            <a:r>
              <a:rPr lang="en-US" b="1" dirty="0">
                <a:latin typeface="Calibri"/>
              </a:rPr>
              <a:t>Leverage dependency inversion:</a:t>
            </a:r>
            <a:r>
              <a:rPr lang="en-US" dirty="0">
                <a:solidFill>
                  <a:srgbClr val="374151"/>
                </a:solidFill>
                <a:latin typeface="Calibri"/>
              </a:rPr>
              <a:t> Depend on abstractions rather than concrete implementations, making it easier to swap or modify components without affecting the clients.</a:t>
            </a:r>
            <a:endParaRPr lang="en-US">
              <a:latin typeface="Calibri"/>
            </a:endParaRPr>
          </a:p>
          <a:p>
            <a:pPr>
              <a:lnSpc>
                <a:spcPct val="114999"/>
              </a:lnSpc>
            </a:pPr>
            <a:r>
              <a:rPr lang="en-US" b="1" dirty="0">
                <a:latin typeface="Calibri"/>
              </a:rPr>
              <a:t>Refactor existing interfaces:</a:t>
            </a:r>
            <a:r>
              <a:rPr lang="en-US" dirty="0">
                <a:solidFill>
                  <a:srgbClr val="374151"/>
                </a:solidFill>
                <a:latin typeface="Calibri"/>
              </a:rPr>
              <a:t> Regularly review and refactor existing interfaces to ensure they remain focused and adhere to ISP as the system evolves.</a:t>
            </a:r>
            <a:endParaRPr lang="en-US" dirty="0">
              <a:latin typeface="Calibri"/>
            </a:endParaRPr>
          </a:p>
          <a:p>
            <a:pPr>
              <a:lnSpc>
                <a:spcPct val="114999"/>
              </a:lnSpc>
            </a:pPr>
            <a:endParaRPr lang="en-US" dirty="0">
              <a:solidFill>
                <a:srgbClr val="374151"/>
              </a:solidFill>
              <a:latin typeface="Calibri"/>
            </a:endParaRPr>
          </a:p>
          <a:p>
            <a:pPr>
              <a:lnSpc>
                <a:spcPct val="114999"/>
              </a:lnSpc>
            </a:pPr>
            <a:endParaRPr lang="en-US" dirty="0">
              <a:solidFill>
                <a:srgbClr val="374151"/>
              </a:solidFill>
              <a:latin typeface="Calibri"/>
            </a:endParaRPr>
          </a:p>
          <a:p>
            <a:pPr>
              <a:lnSpc>
                <a:spcPct val="114999"/>
              </a:lnSpc>
            </a:pPr>
            <a:endParaRPr lang="en-US" dirty="0">
              <a:solidFill>
                <a:srgbClr val="374151"/>
              </a:solidFill>
              <a:latin typeface="Calibri"/>
            </a:endParaRPr>
          </a:p>
          <a:p>
            <a:pPr>
              <a:lnSpc>
                <a:spcPct val="114999"/>
              </a:lnSpc>
            </a:pPr>
            <a:endParaRPr lang="en-US" dirty="0">
              <a:solidFill>
                <a:srgbClr val="374151"/>
              </a:solidFill>
              <a:latin typeface="Calibri"/>
            </a:endParaRPr>
          </a:p>
          <a:p>
            <a:pPr>
              <a:lnSpc>
                <a:spcPct val="114999"/>
              </a:lnSpc>
            </a:pPr>
            <a:endParaRPr lang="en-US" dirty="0"/>
          </a:p>
        </p:txBody>
      </p:sp>
    </p:spTree>
    <p:extLst>
      <p:ext uri="{BB962C8B-B14F-4D97-AF65-F5344CB8AC3E}">
        <p14:creationId xmlns:p14="http://schemas.microsoft.com/office/powerpoint/2010/main" val="911029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BB9A-84B7-2CB1-EF41-EB84D9208DA0}"/>
              </a:ext>
            </a:extLst>
          </p:cNvPr>
          <p:cNvSpPr>
            <a:spLocks noGrp="1"/>
          </p:cNvSpPr>
          <p:nvPr>
            <p:ph type="title"/>
          </p:nvPr>
        </p:nvSpPr>
        <p:spPr/>
        <p:txBody>
          <a:bodyPr/>
          <a:lstStyle/>
          <a:p>
            <a:r>
              <a:rPr lang="en-GB" b="1" dirty="0">
                <a:latin typeface="Calibri"/>
                <a:cs typeface="Calibri"/>
              </a:rPr>
              <a:t>Interface Segregation Principle (Advantages)</a:t>
            </a:r>
            <a:endParaRPr lang="en-US" dirty="0"/>
          </a:p>
        </p:txBody>
      </p:sp>
      <p:sp>
        <p:nvSpPr>
          <p:cNvPr id="3" name="Text Placeholder 2">
            <a:extLst>
              <a:ext uri="{FF2B5EF4-FFF2-40B4-BE49-F238E27FC236}">
                <a16:creationId xmlns:a16="http://schemas.microsoft.com/office/drawing/2014/main" id="{7C619080-CB0A-65F7-5FA6-F03D3E135BDC}"/>
              </a:ext>
            </a:extLst>
          </p:cNvPr>
          <p:cNvSpPr>
            <a:spLocks noGrp="1"/>
          </p:cNvSpPr>
          <p:nvPr>
            <p:ph type="body" idx="1"/>
          </p:nvPr>
        </p:nvSpPr>
        <p:spPr/>
        <p:txBody>
          <a:bodyPr/>
          <a:lstStyle/>
          <a:p>
            <a:r>
              <a:rPr lang="en-US" b="1" dirty="0">
                <a:latin typeface="Calibri"/>
              </a:rPr>
              <a:t>Enhanced maintainability:</a:t>
            </a:r>
            <a:r>
              <a:rPr lang="en-US" dirty="0">
                <a:solidFill>
                  <a:srgbClr val="374151"/>
                </a:solidFill>
                <a:latin typeface="Calibri"/>
              </a:rPr>
              <a:t> Smaller, focused interfaces make it easier to maintain and update code without unintended side effects.</a:t>
            </a:r>
            <a:endParaRPr lang="en-US">
              <a:latin typeface="Calibri"/>
            </a:endParaRPr>
          </a:p>
          <a:p>
            <a:pPr>
              <a:lnSpc>
                <a:spcPct val="114999"/>
              </a:lnSpc>
            </a:pPr>
            <a:r>
              <a:rPr lang="en-US" b="1" dirty="0">
                <a:latin typeface="Calibri"/>
              </a:rPr>
              <a:t>Improved reusability:</a:t>
            </a:r>
            <a:r>
              <a:rPr lang="en-US" dirty="0">
                <a:solidFill>
                  <a:srgbClr val="374151"/>
                </a:solidFill>
                <a:latin typeface="Calibri"/>
              </a:rPr>
              <a:t> Segregated interfaces promote code reusability, as components can be easily reused in different contexts with minimal dependencies.</a:t>
            </a:r>
            <a:endParaRPr lang="en-US">
              <a:latin typeface="Calibri"/>
            </a:endParaRPr>
          </a:p>
          <a:p>
            <a:pPr>
              <a:lnSpc>
                <a:spcPct val="114999"/>
              </a:lnSpc>
            </a:pPr>
            <a:r>
              <a:rPr lang="en-US" b="1" dirty="0">
                <a:latin typeface="Calibri"/>
              </a:rPr>
              <a:t>Reduced coupling:</a:t>
            </a:r>
            <a:r>
              <a:rPr lang="en-US" dirty="0">
                <a:solidFill>
                  <a:srgbClr val="374151"/>
                </a:solidFill>
                <a:latin typeface="Calibri"/>
              </a:rPr>
              <a:t> ISP reduces coupling between components, leading to more modular and flexible systems that are easier to modify and extend.</a:t>
            </a:r>
            <a:endParaRPr lang="en-US">
              <a:latin typeface="Calibri"/>
            </a:endParaRPr>
          </a:p>
          <a:p>
            <a:pPr>
              <a:lnSpc>
                <a:spcPct val="114999"/>
              </a:lnSpc>
            </a:pPr>
            <a:r>
              <a:rPr lang="en-US" b="1" dirty="0">
                <a:latin typeface="Calibri"/>
              </a:rPr>
              <a:t>Increased code readability:</a:t>
            </a:r>
            <a:r>
              <a:rPr lang="en-US" dirty="0">
                <a:solidFill>
                  <a:srgbClr val="374151"/>
                </a:solidFill>
                <a:latin typeface="Calibri"/>
              </a:rPr>
              <a:t> Focused interfaces with clear responsibilities improve code readability and make it easier to understand the system's design.</a:t>
            </a:r>
            <a:endParaRPr lang="en-US">
              <a:latin typeface="Calibri"/>
            </a:endParaRPr>
          </a:p>
          <a:p>
            <a:pPr>
              <a:lnSpc>
                <a:spcPct val="114999"/>
              </a:lnSpc>
            </a:pPr>
            <a:r>
              <a:rPr lang="en-US" b="1" dirty="0">
                <a:latin typeface="Calibri"/>
              </a:rPr>
              <a:t>Greater flexibility and adaptability:</a:t>
            </a:r>
            <a:r>
              <a:rPr lang="en-US" dirty="0">
                <a:solidFill>
                  <a:srgbClr val="374151"/>
                </a:solidFill>
                <a:latin typeface="Calibri"/>
              </a:rPr>
              <a:t> Adapt more easily to changing requirements by minimizing the impact of changes on dependent components.</a:t>
            </a:r>
            <a:endParaRPr lang="en-US" dirty="0">
              <a:latin typeface="Calibri"/>
            </a:endParaRPr>
          </a:p>
          <a:p>
            <a:pPr>
              <a:lnSpc>
                <a:spcPct val="114999"/>
              </a:lnSpc>
            </a:pPr>
            <a:endParaRPr lang="en-US" dirty="0">
              <a:solidFill>
                <a:srgbClr val="374151"/>
              </a:solidFill>
              <a:latin typeface="Calibri"/>
            </a:endParaRPr>
          </a:p>
          <a:p>
            <a:pPr>
              <a:lnSpc>
                <a:spcPct val="114999"/>
              </a:lnSpc>
            </a:pPr>
            <a:endParaRPr lang="en-US" dirty="0">
              <a:solidFill>
                <a:srgbClr val="374151"/>
              </a:solidFill>
              <a:latin typeface="Calibri"/>
            </a:endParaRPr>
          </a:p>
          <a:p>
            <a:pPr>
              <a:lnSpc>
                <a:spcPct val="114999"/>
              </a:lnSpc>
            </a:pPr>
            <a:endParaRPr lang="en-US" dirty="0"/>
          </a:p>
        </p:txBody>
      </p:sp>
    </p:spTree>
    <p:extLst>
      <p:ext uri="{BB962C8B-B14F-4D97-AF65-F5344CB8AC3E}">
        <p14:creationId xmlns:p14="http://schemas.microsoft.com/office/powerpoint/2010/main" val="3649812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C248-9D66-969F-BFCA-CD043FA4E034}"/>
              </a:ext>
            </a:extLst>
          </p:cNvPr>
          <p:cNvSpPr>
            <a:spLocks noGrp="1"/>
          </p:cNvSpPr>
          <p:nvPr>
            <p:ph type="title"/>
          </p:nvPr>
        </p:nvSpPr>
        <p:spPr/>
        <p:txBody>
          <a:bodyPr/>
          <a:lstStyle/>
          <a:p>
            <a:r>
              <a:rPr lang="en-GB" b="1" dirty="0">
                <a:latin typeface="Calibri"/>
              </a:rPr>
              <a:t>Dependency Inversion Principle</a:t>
            </a:r>
            <a:endParaRPr lang="en-US" b="1" dirty="0">
              <a:latin typeface="Calibri"/>
            </a:endParaRPr>
          </a:p>
        </p:txBody>
      </p:sp>
      <p:sp>
        <p:nvSpPr>
          <p:cNvPr id="3" name="Text Placeholder 2">
            <a:extLst>
              <a:ext uri="{FF2B5EF4-FFF2-40B4-BE49-F238E27FC236}">
                <a16:creationId xmlns:a16="http://schemas.microsoft.com/office/drawing/2014/main" id="{BD38A3E2-BCE2-A934-4B44-03CA99D13E2F}"/>
              </a:ext>
            </a:extLst>
          </p:cNvPr>
          <p:cNvSpPr>
            <a:spLocks noGrp="1"/>
          </p:cNvSpPr>
          <p:nvPr>
            <p:ph type="body" idx="1"/>
          </p:nvPr>
        </p:nvSpPr>
        <p:spPr/>
        <p:txBody>
          <a:bodyPr/>
          <a:lstStyle/>
          <a:p>
            <a:pPr marL="114300" indent="0">
              <a:buNone/>
            </a:pPr>
            <a:r>
              <a:rPr lang="en-US" dirty="0">
                <a:solidFill>
                  <a:srgbClr val="374151"/>
                </a:solidFill>
                <a:latin typeface="Calibri"/>
              </a:rPr>
              <a:t>High-level modules should not depend on low-level modules; instead, both should depend on </a:t>
            </a:r>
            <a:r>
              <a:rPr lang="en-US" b="1" dirty="0">
                <a:solidFill>
                  <a:srgbClr val="374151"/>
                </a:solidFill>
                <a:latin typeface="Calibri"/>
              </a:rPr>
              <a:t>abstractions</a:t>
            </a:r>
            <a:r>
              <a:rPr lang="en-US" dirty="0">
                <a:solidFill>
                  <a:srgbClr val="374151"/>
                </a:solidFill>
                <a:latin typeface="Calibri"/>
              </a:rPr>
              <a:t>. Furthermore, abstractions should not depend on details; details should depend on abstractions</a:t>
            </a:r>
            <a:endParaRPr lang="en-US" dirty="0">
              <a:latin typeface="Calibri"/>
            </a:endParaRPr>
          </a:p>
        </p:txBody>
      </p:sp>
      <p:pic>
        <p:nvPicPr>
          <p:cNvPr id="4" name="Picture 4" descr="A picture containing graphical user interface&#10;&#10;Description automatically generated">
            <a:extLst>
              <a:ext uri="{FF2B5EF4-FFF2-40B4-BE49-F238E27FC236}">
                <a16:creationId xmlns:a16="http://schemas.microsoft.com/office/drawing/2014/main" id="{D1CDCB61-8C69-A92A-334B-CD3B18346B85}"/>
              </a:ext>
            </a:extLst>
          </p:cNvPr>
          <p:cNvPicPr>
            <a:picLocks noChangeAspect="1"/>
          </p:cNvPicPr>
          <p:nvPr/>
        </p:nvPicPr>
        <p:blipFill>
          <a:blip r:embed="rId2"/>
          <a:stretch>
            <a:fillRect/>
          </a:stretch>
        </p:blipFill>
        <p:spPr>
          <a:xfrm>
            <a:off x="2008613" y="2507015"/>
            <a:ext cx="4694663" cy="2338805"/>
          </a:xfrm>
          <a:prstGeom prst="rect">
            <a:avLst/>
          </a:prstGeom>
        </p:spPr>
      </p:pic>
    </p:spTree>
    <p:extLst>
      <p:ext uri="{BB962C8B-B14F-4D97-AF65-F5344CB8AC3E}">
        <p14:creationId xmlns:p14="http://schemas.microsoft.com/office/powerpoint/2010/main" val="2674730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883-85D7-E941-DF1C-D7CC29A51360}"/>
              </a:ext>
            </a:extLst>
          </p:cNvPr>
          <p:cNvSpPr>
            <a:spLocks noGrp="1"/>
          </p:cNvSpPr>
          <p:nvPr>
            <p:ph type="title"/>
          </p:nvPr>
        </p:nvSpPr>
        <p:spPr>
          <a:xfrm>
            <a:off x="311700" y="187153"/>
            <a:ext cx="8520600" cy="572700"/>
          </a:xfrm>
        </p:spPr>
        <p:txBody>
          <a:bodyPr/>
          <a:lstStyle/>
          <a:p>
            <a:r>
              <a:rPr lang="en-GB" b="1" dirty="0">
                <a:latin typeface="Calibri"/>
                <a:cs typeface="Calibri"/>
              </a:rPr>
              <a:t>Dependency Inversion Principle</a:t>
            </a:r>
            <a:r>
              <a:rPr lang="en-US" b="1" dirty="0">
                <a:latin typeface="Calibri"/>
                <a:cs typeface="Calibri"/>
              </a:rPr>
              <a:t> (Violation Example)</a:t>
            </a:r>
            <a:endParaRPr lang="en-US" dirty="0"/>
          </a:p>
        </p:txBody>
      </p:sp>
      <p:pic>
        <p:nvPicPr>
          <p:cNvPr id="3" name="Picture 6">
            <a:extLst>
              <a:ext uri="{FF2B5EF4-FFF2-40B4-BE49-F238E27FC236}">
                <a16:creationId xmlns:a16="http://schemas.microsoft.com/office/drawing/2014/main" id="{64D5C1A9-7011-DF2C-1C47-54A87CFCD61B}"/>
              </a:ext>
            </a:extLst>
          </p:cNvPr>
          <p:cNvPicPr>
            <a:picLocks noChangeAspect="1"/>
          </p:cNvPicPr>
          <p:nvPr/>
        </p:nvPicPr>
        <p:blipFill>
          <a:blip r:embed="rId2"/>
          <a:stretch>
            <a:fillRect/>
          </a:stretch>
        </p:blipFill>
        <p:spPr>
          <a:xfrm>
            <a:off x="118382" y="1178025"/>
            <a:ext cx="8675913" cy="2971147"/>
          </a:xfrm>
          <a:prstGeom prst="rect">
            <a:avLst/>
          </a:prstGeom>
        </p:spPr>
      </p:pic>
    </p:spTree>
    <p:extLst>
      <p:ext uri="{BB962C8B-B14F-4D97-AF65-F5344CB8AC3E}">
        <p14:creationId xmlns:p14="http://schemas.microsoft.com/office/powerpoint/2010/main" val="3039548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A48F8-4A8B-F260-923C-FD1EADCAC208}"/>
              </a:ext>
            </a:extLst>
          </p:cNvPr>
          <p:cNvSpPr>
            <a:spLocks noGrp="1"/>
          </p:cNvSpPr>
          <p:nvPr>
            <p:ph type="title"/>
          </p:nvPr>
        </p:nvSpPr>
        <p:spPr/>
        <p:txBody>
          <a:bodyPr/>
          <a:lstStyle/>
          <a:p>
            <a:r>
              <a:rPr lang="en-GB" b="1" dirty="0">
                <a:latin typeface="Calibri"/>
              </a:rPr>
              <a:t>Dependency Inversion Principle(Common Violations)</a:t>
            </a:r>
            <a:endParaRPr lang="en-US" b="1">
              <a:latin typeface="Calibri"/>
            </a:endParaRPr>
          </a:p>
        </p:txBody>
      </p:sp>
      <p:sp>
        <p:nvSpPr>
          <p:cNvPr id="3" name="Text Placeholder 2">
            <a:extLst>
              <a:ext uri="{FF2B5EF4-FFF2-40B4-BE49-F238E27FC236}">
                <a16:creationId xmlns:a16="http://schemas.microsoft.com/office/drawing/2014/main" id="{8FDB6926-6383-726F-A14E-77A3DE8549C3}"/>
              </a:ext>
            </a:extLst>
          </p:cNvPr>
          <p:cNvSpPr>
            <a:spLocks noGrp="1"/>
          </p:cNvSpPr>
          <p:nvPr>
            <p:ph type="body" idx="1"/>
          </p:nvPr>
        </p:nvSpPr>
        <p:spPr/>
        <p:txBody>
          <a:bodyPr/>
          <a:lstStyle/>
          <a:p>
            <a:r>
              <a:rPr lang="en-US" b="1" dirty="0">
                <a:latin typeface="Calibri"/>
              </a:rPr>
              <a:t>High-level modules depending on low-level modules:</a:t>
            </a:r>
            <a:r>
              <a:rPr lang="en-US" dirty="0">
                <a:solidFill>
                  <a:srgbClr val="374151"/>
                </a:solidFill>
                <a:latin typeface="Calibri"/>
              </a:rPr>
              <a:t> High-level components directly relying on concrete low-level implementations, increasing coupling and reducing flexibility.</a:t>
            </a:r>
            <a:endParaRPr lang="en-US">
              <a:latin typeface="Calibri"/>
            </a:endParaRPr>
          </a:p>
          <a:p>
            <a:pPr>
              <a:lnSpc>
                <a:spcPct val="114999"/>
              </a:lnSpc>
            </a:pPr>
            <a:r>
              <a:rPr lang="en-US" b="1" dirty="0">
                <a:latin typeface="Calibri"/>
              </a:rPr>
              <a:t>Abstractions depending on details:</a:t>
            </a:r>
            <a:r>
              <a:rPr lang="en-US" dirty="0">
                <a:solidFill>
                  <a:srgbClr val="374151"/>
                </a:solidFill>
                <a:latin typeface="Calibri"/>
              </a:rPr>
              <a:t> Abstractions, such as interfaces, containing implementation details, leading to reduced modularity and maintainability.</a:t>
            </a:r>
            <a:endParaRPr lang="en-US">
              <a:latin typeface="Calibri"/>
            </a:endParaRPr>
          </a:p>
          <a:p>
            <a:pPr>
              <a:lnSpc>
                <a:spcPct val="114999"/>
              </a:lnSpc>
            </a:pPr>
            <a:r>
              <a:rPr lang="en-US" b="1" dirty="0">
                <a:latin typeface="Calibri"/>
              </a:rPr>
              <a:t>Insufficient abstraction:</a:t>
            </a:r>
            <a:r>
              <a:rPr lang="en-US" dirty="0">
                <a:solidFill>
                  <a:srgbClr val="374151"/>
                </a:solidFill>
                <a:latin typeface="Calibri"/>
              </a:rPr>
              <a:t> Not using abstract classes or interfaces to define contracts between components, hindering the ability to swap implementations.</a:t>
            </a:r>
            <a:endParaRPr lang="en-US">
              <a:latin typeface="Calibri"/>
            </a:endParaRPr>
          </a:p>
          <a:p>
            <a:pPr>
              <a:lnSpc>
                <a:spcPct val="114999"/>
              </a:lnSpc>
            </a:pPr>
            <a:r>
              <a:rPr lang="en-US" b="1" dirty="0">
                <a:latin typeface="Calibri"/>
              </a:rPr>
              <a:t>Tight coupling:</a:t>
            </a:r>
            <a:r>
              <a:rPr lang="en-US" dirty="0">
                <a:solidFill>
                  <a:srgbClr val="374151"/>
                </a:solidFill>
                <a:latin typeface="Calibri"/>
              </a:rPr>
              <a:t> Components that are tightly coupled due to direct dependencies on concrete implementations, making the system rigid and hard to change.</a:t>
            </a:r>
            <a:endParaRPr lang="en-US" dirty="0">
              <a:latin typeface="Calibri"/>
            </a:endParaRPr>
          </a:p>
          <a:p>
            <a:pPr>
              <a:lnSpc>
                <a:spcPct val="114999"/>
              </a:lnSpc>
            </a:pPr>
            <a:endParaRPr lang="en-US" dirty="0"/>
          </a:p>
        </p:txBody>
      </p:sp>
    </p:spTree>
    <p:extLst>
      <p:ext uri="{BB962C8B-B14F-4D97-AF65-F5344CB8AC3E}">
        <p14:creationId xmlns:p14="http://schemas.microsoft.com/office/powerpoint/2010/main" val="1759537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883-85D7-E941-DF1C-D7CC29A51360}"/>
              </a:ext>
            </a:extLst>
          </p:cNvPr>
          <p:cNvSpPr>
            <a:spLocks noGrp="1"/>
          </p:cNvSpPr>
          <p:nvPr>
            <p:ph type="title"/>
          </p:nvPr>
        </p:nvSpPr>
        <p:spPr>
          <a:xfrm>
            <a:off x="311700" y="187153"/>
            <a:ext cx="8520600" cy="572700"/>
          </a:xfrm>
        </p:spPr>
        <p:txBody>
          <a:bodyPr/>
          <a:lstStyle/>
          <a:p>
            <a:r>
              <a:rPr lang="en-GB" b="1" dirty="0">
                <a:latin typeface="Calibri"/>
                <a:cs typeface="Calibri"/>
              </a:rPr>
              <a:t>Dependency Inversion Principle</a:t>
            </a:r>
            <a:r>
              <a:rPr lang="en-US" b="1" dirty="0">
                <a:latin typeface="Calibri"/>
                <a:cs typeface="Calibri"/>
              </a:rPr>
              <a:t> (Fixed)</a:t>
            </a:r>
            <a:endParaRPr lang="en-US" dirty="0"/>
          </a:p>
        </p:txBody>
      </p:sp>
      <p:pic>
        <p:nvPicPr>
          <p:cNvPr id="6" name="Picture 6" descr="Text&#10;&#10;Description automatically generated">
            <a:extLst>
              <a:ext uri="{FF2B5EF4-FFF2-40B4-BE49-F238E27FC236}">
                <a16:creationId xmlns:a16="http://schemas.microsoft.com/office/drawing/2014/main" id="{CAF5FE12-AFC5-F2BE-204F-8A6FA93AFA2C}"/>
              </a:ext>
            </a:extLst>
          </p:cNvPr>
          <p:cNvPicPr>
            <a:picLocks noChangeAspect="1"/>
          </p:cNvPicPr>
          <p:nvPr/>
        </p:nvPicPr>
        <p:blipFill>
          <a:blip r:embed="rId2"/>
          <a:stretch>
            <a:fillRect/>
          </a:stretch>
        </p:blipFill>
        <p:spPr>
          <a:xfrm>
            <a:off x="540204" y="874503"/>
            <a:ext cx="7165521" cy="4088459"/>
          </a:xfrm>
          <a:prstGeom prst="rect">
            <a:avLst/>
          </a:prstGeom>
        </p:spPr>
      </p:pic>
    </p:spTree>
    <p:extLst>
      <p:ext uri="{BB962C8B-B14F-4D97-AF65-F5344CB8AC3E}">
        <p14:creationId xmlns:p14="http://schemas.microsoft.com/office/powerpoint/2010/main" val="3616104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4AA9-F0F8-18EE-4B13-2E9F0E3B1DA6}"/>
              </a:ext>
            </a:extLst>
          </p:cNvPr>
          <p:cNvSpPr>
            <a:spLocks noGrp="1"/>
          </p:cNvSpPr>
          <p:nvPr>
            <p:ph type="title"/>
          </p:nvPr>
        </p:nvSpPr>
        <p:spPr/>
        <p:txBody>
          <a:bodyPr/>
          <a:lstStyle/>
          <a:p>
            <a:r>
              <a:rPr lang="en-GB" b="1" dirty="0">
                <a:latin typeface="Calibri"/>
                <a:cs typeface="Calibri"/>
              </a:rPr>
              <a:t>Dependency Inversion Principle(Advantages)</a:t>
            </a:r>
            <a:endParaRPr lang="en-US" dirty="0"/>
          </a:p>
        </p:txBody>
      </p:sp>
      <p:sp>
        <p:nvSpPr>
          <p:cNvPr id="3" name="Text Placeholder 2">
            <a:extLst>
              <a:ext uri="{FF2B5EF4-FFF2-40B4-BE49-F238E27FC236}">
                <a16:creationId xmlns:a16="http://schemas.microsoft.com/office/drawing/2014/main" id="{9AD4B1AB-BA59-2EEC-1DED-EB1D497644C5}"/>
              </a:ext>
            </a:extLst>
          </p:cNvPr>
          <p:cNvSpPr>
            <a:spLocks noGrp="1"/>
          </p:cNvSpPr>
          <p:nvPr>
            <p:ph type="body" idx="1"/>
          </p:nvPr>
        </p:nvSpPr>
        <p:spPr/>
        <p:txBody>
          <a:bodyPr/>
          <a:lstStyle/>
          <a:p>
            <a:r>
              <a:rPr lang="en-US" b="1" dirty="0">
                <a:latin typeface="Calibri"/>
              </a:rPr>
              <a:t>Reduced coupling:</a:t>
            </a:r>
            <a:r>
              <a:rPr lang="en-US" dirty="0">
                <a:solidFill>
                  <a:srgbClr val="374151"/>
                </a:solidFill>
                <a:latin typeface="Calibri"/>
              </a:rPr>
              <a:t> DIP promotes modular systems, simplifying modifications and extensions by lowering component coupling.</a:t>
            </a:r>
          </a:p>
          <a:p>
            <a:pPr>
              <a:lnSpc>
                <a:spcPct val="114999"/>
              </a:lnSpc>
            </a:pPr>
            <a:r>
              <a:rPr lang="en-US" b="1" dirty="0">
                <a:latin typeface="Calibri"/>
              </a:rPr>
              <a:t>Increased maintainability:</a:t>
            </a:r>
            <a:r>
              <a:rPr lang="en-US" dirty="0">
                <a:solidFill>
                  <a:srgbClr val="374151"/>
                </a:solidFill>
                <a:latin typeface="Calibri"/>
              </a:rPr>
              <a:t> DIP's reliance on abstractions minimizes the impact of low-level module changes on dependent components.</a:t>
            </a:r>
            <a:endParaRPr lang="en-US">
              <a:latin typeface="Calibri"/>
            </a:endParaRPr>
          </a:p>
          <a:p>
            <a:pPr>
              <a:lnSpc>
                <a:spcPct val="114999"/>
              </a:lnSpc>
            </a:pPr>
            <a:r>
              <a:rPr lang="en-US" b="1" dirty="0">
                <a:latin typeface="Calibri"/>
              </a:rPr>
              <a:t>Improved flexibility:</a:t>
            </a:r>
            <a:r>
              <a:rPr lang="en-US" dirty="0">
                <a:solidFill>
                  <a:srgbClr val="374151"/>
                </a:solidFill>
                <a:latin typeface="Calibri"/>
              </a:rPr>
              <a:t> DIP enables easy substitution of implementations, increasing adaptability to new requirements or technologies.</a:t>
            </a:r>
            <a:endParaRPr lang="en-US">
              <a:latin typeface="Calibri"/>
            </a:endParaRPr>
          </a:p>
          <a:p>
            <a:pPr>
              <a:lnSpc>
                <a:spcPct val="114999"/>
              </a:lnSpc>
            </a:pPr>
            <a:r>
              <a:rPr lang="en-US" b="1" dirty="0">
                <a:latin typeface="Calibri"/>
              </a:rPr>
              <a:t>Better testability:</a:t>
            </a:r>
            <a:r>
              <a:rPr lang="en-US" dirty="0">
                <a:solidFill>
                  <a:srgbClr val="374151"/>
                </a:solidFill>
                <a:latin typeface="Calibri"/>
              </a:rPr>
              <a:t> Abstraction dependencies simplify unit testing with mock implementations, without modifying actual components.</a:t>
            </a:r>
            <a:endParaRPr lang="en-US">
              <a:latin typeface="Calibri"/>
            </a:endParaRPr>
          </a:p>
          <a:p>
            <a:pPr>
              <a:lnSpc>
                <a:spcPct val="114999"/>
              </a:lnSpc>
            </a:pPr>
            <a:r>
              <a:rPr lang="en-US" b="1" dirty="0">
                <a:latin typeface="Calibri"/>
              </a:rPr>
              <a:t>Scalability:</a:t>
            </a:r>
            <a:r>
              <a:rPr lang="en-US" dirty="0">
                <a:solidFill>
                  <a:srgbClr val="374151"/>
                </a:solidFill>
                <a:latin typeface="Calibri"/>
              </a:rPr>
              <a:t> DIP facilitates system scaling by allowing component additions, updates, or replacements without affecting the whole system.</a:t>
            </a:r>
            <a:endParaRPr lang="en-US" dirty="0">
              <a:latin typeface="Calibri"/>
            </a:endParaRPr>
          </a:p>
          <a:p>
            <a:pPr>
              <a:lnSpc>
                <a:spcPct val="114999"/>
              </a:lnSpc>
            </a:pPr>
            <a:endParaRPr lang="en-US" dirty="0">
              <a:solidFill>
                <a:srgbClr val="374151"/>
              </a:solidFill>
              <a:highlight>
                <a:srgbClr val="F7F7F8"/>
              </a:highlight>
              <a:latin typeface="Calibri"/>
            </a:endParaRPr>
          </a:p>
        </p:txBody>
      </p:sp>
    </p:spTree>
    <p:extLst>
      <p:ext uri="{BB962C8B-B14F-4D97-AF65-F5344CB8AC3E}">
        <p14:creationId xmlns:p14="http://schemas.microsoft.com/office/powerpoint/2010/main" val="1040149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GB" b="1" dirty="0">
                <a:latin typeface="Calibri"/>
              </a:rPr>
              <a:t>Why Is Understandability Important? </a:t>
            </a:r>
            <a:endParaRPr lang="en-GB" b="1" dirty="0">
              <a:solidFill>
                <a:srgbClr val="FF0000"/>
              </a:solidFill>
            </a:endParaRPr>
          </a:p>
        </p:txBody>
      </p:sp>
      <p:sp>
        <p:nvSpPr>
          <p:cNvPr id="73" name="Shape 73"/>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GB" dirty="0">
                <a:latin typeface="Calibri"/>
              </a:rPr>
              <a:t>Having “specialists” in your company is a violation of agile methodology</a:t>
            </a:r>
            <a:endParaRPr dirty="0">
              <a:latin typeface="Calibri"/>
            </a:endParaRPr>
          </a:p>
          <a:p>
            <a:pPr marL="0" lvl="0" indent="0" rtl="0">
              <a:spcBef>
                <a:spcPts val="1600"/>
              </a:spcBef>
              <a:spcAft>
                <a:spcPts val="1600"/>
              </a:spcAft>
              <a:buNone/>
            </a:pPr>
            <a:endParaRPr/>
          </a:p>
        </p:txBody>
      </p:sp>
      <p:pic>
        <p:nvPicPr>
          <p:cNvPr id="74" name="Shape 74"/>
          <p:cNvPicPr preferRelativeResize="0"/>
          <p:nvPr/>
        </p:nvPicPr>
        <p:blipFill>
          <a:blip r:embed="rId3">
            <a:alphaModFix/>
          </a:blip>
          <a:stretch>
            <a:fillRect/>
          </a:stretch>
        </p:blipFill>
        <p:spPr>
          <a:xfrm>
            <a:off x="962800" y="1583250"/>
            <a:ext cx="6736451" cy="3416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4AA9-F0F8-18EE-4B13-2E9F0E3B1DA6}"/>
              </a:ext>
            </a:extLst>
          </p:cNvPr>
          <p:cNvSpPr>
            <a:spLocks noGrp="1"/>
          </p:cNvSpPr>
          <p:nvPr>
            <p:ph type="title"/>
          </p:nvPr>
        </p:nvSpPr>
        <p:spPr/>
        <p:txBody>
          <a:bodyPr/>
          <a:lstStyle/>
          <a:p>
            <a:r>
              <a:rPr lang="en-GB" b="1" dirty="0">
                <a:latin typeface="Calibri"/>
                <a:cs typeface="Calibri"/>
              </a:rPr>
              <a:t>Dependency Inversion Principle(Best Practices)</a:t>
            </a:r>
            <a:endParaRPr lang="en-US" dirty="0"/>
          </a:p>
        </p:txBody>
      </p:sp>
      <p:sp>
        <p:nvSpPr>
          <p:cNvPr id="3" name="Text Placeholder 2">
            <a:extLst>
              <a:ext uri="{FF2B5EF4-FFF2-40B4-BE49-F238E27FC236}">
                <a16:creationId xmlns:a16="http://schemas.microsoft.com/office/drawing/2014/main" id="{9AD4B1AB-BA59-2EEC-1DED-EB1D497644C5}"/>
              </a:ext>
            </a:extLst>
          </p:cNvPr>
          <p:cNvSpPr>
            <a:spLocks noGrp="1"/>
          </p:cNvSpPr>
          <p:nvPr>
            <p:ph type="body" idx="1"/>
          </p:nvPr>
        </p:nvSpPr>
        <p:spPr/>
        <p:txBody>
          <a:bodyPr/>
          <a:lstStyle/>
          <a:p>
            <a:r>
              <a:rPr lang="en-US" b="1" dirty="0">
                <a:latin typeface="Calibri"/>
              </a:rPr>
              <a:t>Use abstractions:</a:t>
            </a:r>
            <a:r>
              <a:rPr lang="en-US" dirty="0">
                <a:solidFill>
                  <a:srgbClr val="374151"/>
                </a:solidFill>
                <a:latin typeface="Calibri"/>
              </a:rPr>
              <a:t> Rely on interfaces or abstract classes to define contracts between components, allowing for easier substitution of different implementations.</a:t>
            </a:r>
            <a:endParaRPr lang="en-US">
              <a:latin typeface="Calibri"/>
            </a:endParaRPr>
          </a:p>
          <a:p>
            <a:pPr>
              <a:lnSpc>
                <a:spcPct val="114999"/>
              </a:lnSpc>
            </a:pPr>
            <a:r>
              <a:rPr lang="en-US" b="1" dirty="0">
                <a:latin typeface="Calibri"/>
              </a:rPr>
              <a:t>Apply dependency injection:</a:t>
            </a:r>
            <a:r>
              <a:rPr lang="en-US" dirty="0">
                <a:solidFill>
                  <a:srgbClr val="374151"/>
                </a:solidFill>
                <a:latin typeface="Calibri"/>
              </a:rPr>
              <a:t> Use dependency injection techniques (constructor, setter, or interface injection) to provide the required dependencies, promoting flexibility and testability.</a:t>
            </a:r>
            <a:endParaRPr lang="en-US">
              <a:latin typeface="Calibri"/>
            </a:endParaRPr>
          </a:p>
          <a:p>
            <a:pPr>
              <a:lnSpc>
                <a:spcPct val="114999"/>
              </a:lnSpc>
            </a:pPr>
            <a:r>
              <a:rPr lang="en-US" b="1" dirty="0">
                <a:latin typeface="Calibri"/>
              </a:rPr>
              <a:t>Leverage inversion of control (IoC) containers:</a:t>
            </a:r>
            <a:r>
              <a:rPr lang="en-US" dirty="0">
                <a:solidFill>
                  <a:srgbClr val="374151"/>
                </a:solidFill>
                <a:latin typeface="Calibri"/>
              </a:rPr>
              <a:t> Utilize IoC containers to manage dependencies and automatically wire components together, simplifying the process of applying DIP.</a:t>
            </a:r>
            <a:endParaRPr lang="en-US" dirty="0">
              <a:latin typeface="Calibri"/>
            </a:endParaRPr>
          </a:p>
          <a:p>
            <a:pPr>
              <a:lnSpc>
                <a:spcPct val="114999"/>
              </a:lnSpc>
            </a:pPr>
            <a:endParaRPr lang="en-US" dirty="0">
              <a:solidFill>
                <a:srgbClr val="374151"/>
              </a:solidFill>
              <a:latin typeface="Calibri"/>
            </a:endParaRPr>
          </a:p>
          <a:p>
            <a:pPr>
              <a:lnSpc>
                <a:spcPct val="114999"/>
              </a:lnSpc>
            </a:pPr>
            <a:endParaRPr lang="en-US" dirty="0">
              <a:solidFill>
                <a:srgbClr val="374151"/>
              </a:solidFill>
              <a:highlight>
                <a:srgbClr val="F7F7F8"/>
              </a:highlight>
              <a:latin typeface="Calibri"/>
            </a:endParaRPr>
          </a:p>
        </p:txBody>
      </p:sp>
    </p:spTree>
    <p:extLst>
      <p:ext uri="{BB962C8B-B14F-4D97-AF65-F5344CB8AC3E}">
        <p14:creationId xmlns:p14="http://schemas.microsoft.com/office/powerpoint/2010/main" val="517352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4AA9-F0F8-18EE-4B13-2E9F0E3B1DA6}"/>
              </a:ext>
            </a:extLst>
          </p:cNvPr>
          <p:cNvSpPr>
            <a:spLocks noGrp="1"/>
          </p:cNvSpPr>
          <p:nvPr>
            <p:ph type="title"/>
          </p:nvPr>
        </p:nvSpPr>
        <p:spPr/>
        <p:txBody>
          <a:bodyPr/>
          <a:lstStyle/>
          <a:p>
            <a:r>
              <a:rPr lang="en-GB" b="1" dirty="0">
                <a:latin typeface="Calibri"/>
                <a:cs typeface="Calibri"/>
              </a:rPr>
              <a:t>Dependency Inversion Principle(Best Practices Cont.)</a:t>
            </a:r>
            <a:endParaRPr lang="en-US" dirty="0"/>
          </a:p>
        </p:txBody>
      </p:sp>
      <p:sp>
        <p:nvSpPr>
          <p:cNvPr id="3" name="Text Placeholder 2">
            <a:extLst>
              <a:ext uri="{FF2B5EF4-FFF2-40B4-BE49-F238E27FC236}">
                <a16:creationId xmlns:a16="http://schemas.microsoft.com/office/drawing/2014/main" id="{9AD4B1AB-BA59-2EEC-1DED-EB1D497644C5}"/>
              </a:ext>
            </a:extLst>
          </p:cNvPr>
          <p:cNvSpPr>
            <a:spLocks noGrp="1"/>
          </p:cNvSpPr>
          <p:nvPr>
            <p:ph type="body" idx="1"/>
          </p:nvPr>
        </p:nvSpPr>
        <p:spPr/>
        <p:txBody>
          <a:bodyPr/>
          <a:lstStyle/>
          <a:p>
            <a:r>
              <a:rPr lang="en-US" b="1" dirty="0">
                <a:latin typeface="Calibri"/>
              </a:rPr>
              <a:t>Adhere to the Interface Segregation Principle (ISP):</a:t>
            </a:r>
            <a:r>
              <a:rPr lang="en-US" dirty="0">
                <a:solidFill>
                  <a:srgbClr val="374151"/>
                </a:solidFill>
                <a:latin typeface="Calibri"/>
              </a:rPr>
              <a:t> Create focused, small interfaces that cater to specific client needs, which helps in maintaining a clean dependency structure.</a:t>
            </a:r>
            <a:endParaRPr lang="en-US">
              <a:latin typeface="Calibri"/>
            </a:endParaRPr>
          </a:p>
          <a:p>
            <a:pPr>
              <a:lnSpc>
                <a:spcPct val="114999"/>
              </a:lnSpc>
            </a:pPr>
            <a:r>
              <a:rPr lang="en-US" b="1" dirty="0">
                <a:latin typeface="Calibri"/>
              </a:rPr>
              <a:t>Design for modularity:</a:t>
            </a:r>
            <a:r>
              <a:rPr lang="en-US" dirty="0">
                <a:solidFill>
                  <a:srgbClr val="374151"/>
                </a:solidFill>
                <a:latin typeface="Calibri"/>
              </a:rPr>
              <a:t> Organize your code in a modular manner, separating responsibilities and concerns, which makes it easier to apply DIP.</a:t>
            </a:r>
            <a:endParaRPr lang="en-US">
              <a:latin typeface="Calibri"/>
            </a:endParaRPr>
          </a:p>
          <a:p>
            <a:pPr>
              <a:lnSpc>
                <a:spcPct val="114999"/>
              </a:lnSpc>
            </a:pPr>
            <a:r>
              <a:rPr lang="en-US" b="1" dirty="0">
                <a:latin typeface="Calibri"/>
              </a:rPr>
              <a:t>Refactor and review:</a:t>
            </a:r>
            <a:r>
              <a:rPr lang="en-US" dirty="0">
                <a:solidFill>
                  <a:srgbClr val="374151"/>
                </a:solidFill>
                <a:latin typeface="Calibri"/>
              </a:rPr>
              <a:t> Regularly review and refactor code to ensure dependencies are properly inverted and components depend on abstractions rather than concrete implementations.</a:t>
            </a:r>
            <a:endParaRPr lang="en-US" dirty="0">
              <a:latin typeface="Calibri"/>
            </a:endParaRPr>
          </a:p>
          <a:p>
            <a:pPr>
              <a:lnSpc>
                <a:spcPct val="114999"/>
              </a:lnSpc>
            </a:pPr>
            <a:endParaRPr lang="en-US" dirty="0">
              <a:solidFill>
                <a:srgbClr val="374151"/>
              </a:solidFill>
              <a:latin typeface="Calibri"/>
            </a:endParaRPr>
          </a:p>
          <a:p>
            <a:pPr>
              <a:lnSpc>
                <a:spcPct val="114999"/>
              </a:lnSpc>
            </a:pPr>
            <a:endParaRPr lang="en-US" dirty="0">
              <a:solidFill>
                <a:srgbClr val="374151"/>
              </a:solidFill>
              <a:latin typeface="Calibri"/>
            </a:endParaRPr>
          </a:p>
          <a:p>
            <a:pPr>
              <a:lnSpc>
                <a:spcPct val="114999"/>
              </a:lnSpc>
            </a:pPr>
            <a:endParaRPr lang="en-US" dirty="0">
              <a:solidFill>
                <a:srgbClr val="374151"/>
              </a:solidFill>
              <a:highlight>
                <a:srgbClr val="F7F7F8"/>
              </a:highlight>
              <a:latin typeface="Calibri"/>
            </a:endParaRPr>
          </a:p>
        </p:txBody>
      </p:sp>
    </p:spTree>
    <p:extLst>
      <p:ext uri="{BB962C8B-B14F-4D97-AF65-F5344CB8AC3E}">
        <p14:creationId xmlns:p14="http://schemas.microsoft.com/office/powerpoint/2010/main" val="1612222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dirty="0">
                <a:latin typeface="Calibri"/>
              </a:rPr>
              <a:t>Dependency Inversion Principle (Continued…)</a:t>
            </a:r>
            <a:endParaRPr b="1" dirty="0">
              <a:latin typeface="Calibri"/>
            </a:endParaRPr>
          </a:p>
        </p:txBody>
      </p:sp>
      <p:sp>
        <p:nvSpPr>
          <p:cNvPr id="178" name="Shape 178"/>
          <p:cNvSpPr txBox="1">
            <a:spLocks noGrp="1"/>
          </p:cNvSpPr>
          <p:nvPr>
            <p:ph type="body" idx="1"/>
          </p:nvPr>
        </p:nvSpPr>
        <p:spPr>
          <a:xfrm>
            <a:off x="311700" y="1152475"/>
            <a:ext cx="8520600" cy="36807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GB" dirty="0">
                <a:latin typeface="Calibri"/>
              </a:rPr>
              <a:t>You can go to the </a:t>
            </a:r>
            <a:r>
              <a:rPr lang="en-GB" b="1" dirty="0">
                <a:latin typeface="Calibri"/>
              </a:rPr>
              <a:t>extreme</a:t>
            </a:r>
            <a:r>
              <a:rPr lang="en-GB" dirty="0">
                <a:latin typeface="Calibri"/>
              </a:rPr>
              <a:t>:</a:t>
            </a:r>
            <a:endParaRPr lang="en-US" dirty="0">
              <a:latin typeface="Calibri"/>
            </a:endParaRPr>
          </a:p>
          <a:p>
            <a:pPr marL="914400" lvl="1" indent="-317500" rtl="0">
              <a:spcBef>
                <a:spcPts val="0"/>
              </a:spcBef>
              <a:spcAft>
                <a:spcPts val="0"/>
              </a:spcAft>
              <a:buSzPts val="1400"/>
              <a:buChar char="○"/>
            </a:pPr>
            <a:r>
              <a:rPr lang="en-GB" sz="1800" dirty="0">
                <a:latin typeface="Calibri"/>
              </a:rPr>
              <a:t>All member variables must be interfaces or abstracts</a:t>
            </a:r>
            <a:endParaRPr sz="1800">
              <a:latin typeface="Calibri"/>
            </a:endParaRPr>
          </a:p>
          <a:p>
            <a:pPr marL="914400" lvl="1" indent="-317500" rtl="0">
              <a:spcBef>
                <a:spcPts val="0"/>
              </a:spcBef>
              <a:spcAft>
                <a:spcPts val="0"/>
              </a:spcAft>
              <a:buSzPts val="1400"/>
              <a:buChar char="○"/>
            </a:pPr>
            <a:r>
              <a:rPr lang="en-GB" sz="1800" dirty="0">
                <a:latin typeface="Calibri"/>
              </a:rPr>
              <a:t>All modules must connect only through interface or abstract classes</a:t>
            </a:r>
            <a:endParaRPr sz="1800">
              <a:latin typeface="Calibri"/>
            </a:endParaRPr>
          </a:p>
          <a:p>
            <a:pPr marL="914400" lvl="1" indent="-317500" rtl="0">
              <a:spcBef>
                <a:spcPts val="0"/>
              </a:spcBef>
              <a:spcAft>
                <a:spcPts val="0"/>
              </a:spcAft>
              <a:buSzPts val="1400"/>
              <a:buChar char="○"/>
            </a:pPr>
            <a:r>
              <a:rPr lang="en-GB" sz="1800" dirty="0">
                <a:latin typeface="Calibri"/>
              </a:rPr>
              <a:t>No class should derive from a concrete class</a:t>
            </a:r>
            <a:endParaRPr sz="1800">
              <a:latin typeface="Calibri"/>
            </a:endParaRPr>
          </a:p>
          <a:p>
            <a:pPr marL="914400" lvl="1" indent="-317500" rtl="0">
              <a:spcBef>
                <a:spcPts val="0"/>
              </a:spcBef>
              <a:spcAft>
                <a:spcPts val="0"/>
              </a:spcAft>
              <a:buSzPts val="1400"/>
              <a:buChar char="○"/>
            </a:pPr>
            <a:r>
              <a:rPr lang="en-GB" sz="1800" dirty="0">
                <a:latin typeface="Calibri"/>
              </a:rPr>
              <a:t>No method should override an implemented method</a:t>
            </a:r>
            <a:endParaRPr sz="1800">
              <a:latin typeface="Calibri"/>
            </a:endParaRPr>
          </a:p>
          <a:p>
            <a:pPr marL="914400" lvl="1" indent="-317500" rtl="0">
              <a:spcBef>
                <a:spcPts val="0"/>
              </a:spcBef>
              <a:spcAft>
                <a:spcPts val="0"/>
              </a:spcAft>
              <a:buSzPts val="1400"/>
              <a:buChar char="○"/>
            </a:pPr>
            <a:r>
              <a:rPr lang="en-GB" sz="1800" dirty="0">
                <a:latin typeface="Calibri"/>
              </a:rPr>
              <a:t>Creational patterns for member variables</a:t>
            </a:r>
            <a:endParaRPr sz="1800">
              <a:latin typeface="Calibri"/>
            </a:endParaRPr>
          </a:p>
          <a:p>
            <a:pPr marL="914400" lvl="1" indent="-317500" rtl="0">
              <a:spcBef>
                <a:spcPts val="0"/>
              </a:spcBef>
              <a:spcAft>
                <a:spcPts val="0"/>
              </a:spcAft>
              <a:buSzPts val="1400"/>
              <a:buChar char="○"/>
            </a:pPr>
            <a:r>
              <a:rPr lang="en-GB" sz="1800" dirty="0">
                <a:latin typeface="Calibri"/>
              </a:rPr>
              <a:t>Mediocre programmers will not follow these rules, too much work and too hard for them</a:t>
            </a:r>
            <a:endParaRPr sz="1800">
              <a:latin typeface="Calibri"/>
            </a:endParaRPr>
          </a:p>
          <a:p>
            <a:endParaRPr lang="en-GB" sz="1800" dirty="0">
              <a:solidFill>
                <a:schemeClr val="dk1"/>
              </a:solidFill>
              <a:latin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dirty="0">
                <a:latin typeface="Calibri"/>
              </a:rPr>
              <a:t>Dependency Inversion Principle (Continued…)</a:t>
            </a:r>
            <a:endParaRPr b="1" dirty="0">
              <a:latin typeface="Calibri"/>
            </a:endParaRPr>
          </a:p>
        </p:txBody>
      </p:sp>
      <p:sp>
        <p:nvSpPr>
          <p:cNvPr id="178" name="Shape 178"/>
          <p:cNvSpPr txBox="1">
            <a:spLocks noGrp="1"/>
          </p:cNvSpPr>
          <p:nvPr>
            <p:ph type="body" idx="1"/>
          </p:nvPr>
        </p:nvSpPr>
        <p:spPr>
          <a:xfrm>
            <a:off x="311700" y="1222170"/>
            <a:ext cx="8520600" cy="3680700"/>
          </a:xfrm>
          <a:prstGeom prst="rect">
            <a:avLst/>
          </a:prstGeom>
        </p:spPr>
        <p:txBody>
          <a:bodyPr spcFirstLastPara="1" wrap="square" lIns="91425" tIns="91425" rIns="91425" bIns="91425" anchor="t" anchorCtr="0">
            <a:noAutofit/>
          </a:bodyPr>
          <a:lstStyle/>
          <a:p>
            <a:pPr marL="114300" lvl="0" indent="0" rtl="0">
              <a:spcBef>
                <a:spcPts val="0"/>
              </a:spcBef>
              <a:spcAft>
                <a:spcPts val="0"/>
              </a:spcAft>
              <a:buSzPts val="1800"/>
              <a:buNone/>
            </a:pPr>
            <a:endParaRPr lang="en-GB" sz="1800" dirty="0">
              <a:latin typeface="Calibri"/>
            </a:endParaRPr>
          </a:p>
          <a:p>
            <a:r>
              <a:rPr lang="en-GB" dirty="0">
                <a:latin typeface="Calibri"/>
              </a:rPr>
              <a:t>You can go middle of the road:</a:t>
            </a:r>
            <a:endParaRPr lang="en-GB">
              <a:latin typeface="Calibri"/>
            </a:endParaRPr>
          </a:p>
          <a:p>
            <a:pPr lvl="1">
              <a:lnSpc>
                <a:spcPct val="114999"/>
              </a:lnSpc>
            </a:pPr>
            <a:r>
              <a:rPr lang="en-GB" sz="1800" dirty="0">
                <a:latin typeface="Calibri"/>
              </a:rPr>
              <a:t>Modules interact through interfaces / abstractions</a:t>
            </a:r>
            <a:endParaRPr lang="en-GB" sz="1800">
              <a:latin typeface="Calibri"/>
            </a:endParaRPr>
          </a:p>
          <a:p>
            <a:pPr lvl="1">
              <a:lnSpc>
                <a:spcPct val="114999"/>
              </a:lnSpc>
            </a:pPr>
            <a:r>
              <a:rPr lang="en-GB" sz="1800" dirty="0">
                <a:latin typeface="Calibri"/>
              </a:rPr>
              <a:t>No class should derive from a concrete class</a:t>
            </a:r>
            <a:endParaRPr lang="en-GB" sz="1800">
              <a:latin typeface="Calibri"/>
            </a:endParaRPr>
          </a:p>
          <a:p>
            <a:pPr lvl="1">
              <a:lnSpc>
                <a:spcPct val="114999"/>
              </a:lnSpc>
            </a:pPr>
            <a:r>
              <a:rPr lang="en-GB" sz="1800" dirty="0">
                <a:latin typeface="Calibri"/>
              </a:rPr>
              <a:t>Use creational patterns</a:t>
            </a:r>
            <a:endParaRPr lang="en-GB" sz="1800">
              <a:latin typeface="Calibri"/>
            </a:endParaRPr>
          </a:p>
          <a:p>
            <a:pPr>
              <a:lnSpc>
                <a:spcPct val="114999"/>
              </a:lnSpc>
            </a:pPr>
            <a:r>
              <a:rPr lang="en-GB" dirty="0">
                <a:latin typeface="Calibri"/>
              </a:rPr>
              <a:t>You can do a little, and if you grow to like it, escalate:</a:t>
            </a:r>
            <a:endParaRPr lang="en-GB">
              <a:latin typeface="Calibri"/>
            </a:endParaRPr>
          </a:p>
          <a:p>
            <a:pPr lvl="1">
              <a:lnSpc>
                <a:spcPct val="114999"/>
              </a:lnSpc>
            </a:pPr>
            <a:r>
              <a:rPr lang="en-GB" sz="1800" dirty="0">
                <a:latin typeface="Calibri"/>
              </a:rPr>
              <a:t>Modules interact through interfaces / abstractions, </a:t>
            </a:r>
            <a:r>
              <a:rPr lang="en-GB" sz="1800" b="1" dirty="0">
                <a:latin typeface="Calibri"/>
              </a:rPr>
              <a:t>this is the minimum</a:t>
            </a:r>
            <a:endParaRPr lang="en-GB" sz="1800" b="1">
              <a:latin typeface="Calibri"/>
            </a:endParaRPr>
          </a:p>
        </p:txBody>
      </p:sp>
    </p:spTree>
    <p:extLst>
      <p:ext uri="{BB962C8B-B14F-4D97-AF65-F5344CB8AC3E}">
        <p14:creationId xmlns:p14="http://schemas.microsoft.com/office/powerpoint/2010/main" val="1215239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91EA-ADA3-3E46-A1A2-07C2C94392F3}"/>
              </a:ext>
            </a:extLst>
          </p:cNvPr>
          <p:cNvSpPr>
            <a:spLocks noGrp="1"/>
          </p:cNvSpPr>
          <p:nvPr>
            <p:ph type="title"/>
          </p:nvPr>
        </p:nvSpPr>
        <p:spPr/>
        <p:txBody>
          <a:bodyPr/>
          <a:lstStyle/>
          <a:p>
            <a:r>
              <a:rPr lang="en-US"/>
              <a:t>Project &amp; S.O.L.I.D.</a:t>
            </a:r>
          </a:p>
        </p:txBody>
      </p:sp>
      <p:sp>
        <p:nvSpPr>
          <p:cNvPr id="3" name="Text Placeholder 2">
            <a:extLst>
              <a:ext uri="{FF2B5EF4-FFF2-40B4-BE49-F238E27FC236}">
                <a16:creationId xmlns:a16="http://schemas.microsoft.com/office/drawing/2014/main" id="{737FD580-EAFF-624E-A9D5-30AA9658BACC}"/>
              </a:ext>
            </a:extLst>
          </p:cNvPr>
          <p:cNvSpPr>
            <a:spLocks noGrp="1"/>
          </p:cNvSpPr>
          <p:nvPr>
            <p:ph type="body" idx="1"/>
          </p:nvPr>
        </p:nvSpPr>
        <p:spPr/>
        <p:txBody>
          <a:bodyPr/>
          <a:lstStyle/>
          <a:p>
            <a:r>
              <a:rPr lang="en-US" b="1"/>
              <a:t>All classes your team writes for your project must adhere to the S.O.L.I.D. principles</a:t>
            </a:r>
          </a:p>
          <a:p>
            <a:pPr marL="114300" indent="0">
              <a:buNone/>
            </a:pPr>
            <a:endParaRPr lang="en-US" b="1"/>
          </a:p>
          <a:p>
            <a:r>
              <a:rPr lang="en-US"/>
              <a:t>An assignment will further test your knowledge of S.O.L.I.D. by:</a:t>
            </a:r>
          </a:p>
          <a:p>
            <a:pPr lvl="1"/>
            <a:r>
              <a:rPr lang="en-US"/>
              <a:t>Getting you to create some bad classes.</a:t>
            </a:r>
          </a:p>
          <a:p>
            <a:pPr lvl="1"/>
            <a:r>
              <a:rPr lang="en-US"/>
              <a:t>Getting you to </a:t>
            </a:r>
            <a:r>
              <a:rPr lang="en-US" b="1"/>
              <a:t>fix </a:t>
            </a:r>
            <a:r>
              <a:rPr lang="en-US"/>
              <a:t>those bad classes and turn them into good classes.</a:t>
            </a:r>
          </a:p>
          <a:p>
            <a:pPr lvl="1"/>
            <a:r>
              <a:rPr lang="en-US"/>
              <a:t>Asking you to explain why the classes were bad, and how your fix makes them good.</a:t>
            </a:r>
          </a:p>
        </p:txBody>
      </p:sp>
    </p:spTree>
    <p:extLst>
      <p:ext uri="{BB962C8B-B14F-4D97-AF65-F5344CB8AC3E}">
        <p14:creationId xmlns:p14="http://schemas.microsoft.com/office/powerpoint/2010/main" val="2177785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latin typeface="Calibri"/>
              </a:rPr>
              <a:t>Understandability</a:t>
            </a:r>
            <a:endParaRPr b="1">
              <a:latin typeface="Calibri"/>
            </a:endParaRPr>
          </a:p>
        </p:txBody>
      </p:sp>
      <p:sp>
        <p:nvSpPr>
          <p:cNvPr id="80" name="Shape 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GB" b="1">
                <a:latin typeface="Calibri"/>
              </a:rPr>
              <a:t>Easier maintenance and debugging</a:t>
            </a:r>
            <a:r>
              <a:rPr lang="en-GB">
                <a:latin typeface="Calibri"/>
              </a:rPr>
              <a:t>: Developers can more quickly identify and fix issues, reducing the time spent on maintenance and debugging. </a:t>
            </a:r>
            <a:endParaRPr lang="en-US"/>
          </a:p>
          <a:p>
            <a:pPr>
              <a:lnSpc>
                <a:spcPct val="114999"/>
              </a:lnSpc>
            </a:pPr>
            <a:endParaRPr lang="en-GB">
              <a:latin typeface="Calibri"/>
            </a:endParaRPr>
          </a:p>
          <a:p>
            <a:pPr>
              <a:lnSpc>
                <a:spcPct val="114999"/>
              </a:lnSpc>
            </a:pPr>
            <a:r>
              <a:rPr lang="en-GB" b="1">
                <a:latin typeface="Calibri"/>
              </a:rPr>
              <a:t>Effective collaboration:</a:t>
            </a:r>
            <a:r>
              <a:rPr lang="en-GB">
                <a:latin typeface="Calibri"/>
              </a:rPr>
              <a:t> When developers can quickly grasp the purpose and functionality of code written by others, they can more effectively contribute to the project and communicate about potential issues or improvements.</a:t>
            </a:r>
          </a:p>
          <a:p>
            <a:pPr>
              <a:lnSpc>
                <a:spcPct val="114999"/>
              </a:lnSpc>
            </a:pPr>
            <a:endParaRPr lang="en-GB">
              <a:latin typeface="Calibri"/>
            </a:endParaRPr>
          </a:p>
          <a:p>
            <a:pPr>
              <a:lnSpc>
                <a:spcPct val="114999"/>
              </a:lnSpc>
            </a:pPr>
            <a:r>
              <a:rPr lang="en-GB" b="1">
                <a:latin typeface="Calibri"/>
              </a:rPr>
              <a:t>Onboarding new team members:</a:t>
            </a:r>
            <a:r>
              <a:rPr lang="en-GB">
                <a:latin typeface="Calibri"/>
              </a:rPr>
              <a:t> If the code is well-structured and easy to understand, new developers can quickly become productive, reducing the time and cost associated with getting up to speed.</a:t>
            </a:r>
          </a:p>
          <a:p>
            <a:pPr>
              <a:lnSpc>
                <a:spcPct val="114999"/>
              </a:lnSpc>
            </a:pPr>
            <a:endParaRPr lang="en-GB">
              <a:latin typeface="Calibri"/>
            </a:endParaRPr>
          </a:p>
          <a:p>
            <a:endParaRPr lang="en-GB">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AA195-5EC7-AB76-F880-B15CAAD155B5}"/>
              </a:ext>
            </a:extLst>
          </p:cNvPr>
          <p:cNvSpPr>
            <a:spLocks noGrp="1"/>
          </p:cNvSpPr>
          <p:nvPr>
            <p:ph type="title"/>
          </p:nvPr>
        </p:nvSpPr>
        <p:spPr/>
        <p:txBody>
          <a:bodyPr/>
          <a:lstStyle/>
          <a:p>
            <a:r>
              <a:rPr lang="en-GB" b="1">
                <a:latin typeface="Calibri"/>
                <a:cs typeface="Calibri"/>
              </a:rPr>
              <a:t>Understandability (Cont.)</a:t>
            </a:r>
            <a:endParaRPr lang="en-US"/>
          </a:p>
        </p:txBody>
      </p:sp>
      <p:sp>
        <p:nvSpPr>
          <p:cNvPr id="3" name="Text Placeholder 2">
            <a:extLst>
              <a:ext uri="{FF2B5EF4-FFF2-40B4-BE49-F238E27FC236}">
                <a16:creationId xmlns:a16="http://schemas.microsoft.com/office/drawing/2014/main" id="{FEC02765-D39D-9142-FE40-9F427C948723}"/>
              </a:ext>
            </a:extLst>
          </p:cNvPr>
          <p:cNvSpPr>
            <a:spLocks noGrp="1"/>
          </p:cNvSpPr>
          <p:nvPr>
            <p:ph type="body" idx="1"/>
          </p:nvPr>
        </p:nvSpPr>
        <p:spPr/>
        <p:txBody>
          <a:bodyPr/>
          <a:lstStyle/>
          <a:p>
            <a:r>
              <a:rPr lang="en-US" b="1">
                <a:latin typeface="Calibri"/>
              </a:rPr>
              <a:t>Easier refactoring and extension</a:t>
            </a:r>
            <a:r>
              <a:rPr lang="en-US">
                <a:latin typeface="Calibri"/>
              </a:rPr>
              <a:t>: Understandable code makes it easier to refactor or extend the software to meet changing requirements or add new features.</a:t>
            </a:r>
          </a:p>
          <a:p>
            <a:pPr>
              <a:lnSpc>
                <a:spcPct val="114999"/>
              </a:lnSpc>
            </a:pPr>
            <a:endParaRPr lang="en-US">
              <a:latin typeface="Calibri"/>
            </a:endParaRPr>
          </a:p>
          <a:p>
            <a:pPr>
              <a:lnSpc>
                <a:spcPct val="114999"/>
              </a:lnSpc>
            </a:pPr>
            <a:r>
              <a:rPr lang="en-US" b="1">
                <a:latin typeface="Calibri"/>
              </a:rPr>
              <a:t>Longevity and adaptability:</a:t>
            </a:r>
            <a:r>
              <a:rPr lang="en-US">
                <a:latin typeface="Calibri"/>
              </a:rPr>
              <a:t> Understandable code is more likely to stand the test of time, as it can be maintained and updated more easily. </a:t>
            </a:r>
          </a:p>
          <a:p>
            <a:pPr>
              <a:lnSpc>
                <a:spcPct val="114999"/>
              </a:lnSpc>
            </a:pPr>
            <a:endParaRPr lang="en-US">
              <a:latin typeface="Calibri"/>
            </a:endParaRPr>
          </a:p>
          <a:p>
            <a:pPr>
              <a:lnSpc>
                <a:spcPct val="114999"/>
              </a:lnSpc>
            </a:pPr>
            <a:r>
              <a:rPr lang="en-US" b="1">
                <a:latin typeface="Calibri"/>
              </a:rPr>
              <a:t>Better documentation:</a:t>
            </a:r>
            <a:r>
              <a:rPr lang="en-US">
                <a:latin typeface="Calibri"/>
              </a:rPr>
              <a:t> When code is self-explanatory and well-documented, developers can more easily understand the reasoning behind design decisions and the intended functionality of the software.</a:t>
            </a:r>
          </a:p>
          <a:p>
            <a:pPr>
              <a:lnSpc>
                <a:spcPct val="114999"/>
              </a:lnSpc>
            </a:pPr>
            <a:endParaRPr lang="en-US" sz="1200">
              <a:highlight>
                <a:srgbClr val="F7F7F8"/>
              </a:highlight>
            </a:endParaRPr>
          </a:p>
          <a:p>
            <a:pPr>
              <a:lnSpc>
                <a:spcPct val="114999"/>
              </a:lnSpc>
            </a:pPr>
            <a:endParaRPr lang="en-US"/>
          </a:p>
        </p:txBody>
      </p:sp>
    </p:spTree>
    <p:extLst>
      <p:ext uri="{BB962C8B-B14F-4D97-AF65-F5344CB8AC3E}">
        <p14:creationId xmlns:p14="http://schemas.microsoft.com/office/powerpoint/2010/main" val="208756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200" b="1" dirty="0">
                <a:latin typeface="Calibri"/>
              </a:rPr>
              <a:t>Why Is Flexibility Important?</a:t>
            </a:r>
            <a:endParaRPr lang="en-US" b="1" dirty="0">
              <a:latin typeface="Calibri"/>
            </a:endParaRPr>
          </a:p>
        </p:txBody>
      </p:sp>
      <p:sp>
        <p:nvSpPr>
          <p:cNvPr id="86" name="Shape 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GB" dirty="0">
                <a:latin typeface="Calibri"/>
              </a:rPr>
              <a:t>Without flexibility your codebase (and your company) become chained to any bad decisions you’ve made</a:t>
            </a:r>
            <a:endParaRPr lang="en-US" dirty="0">
              <a:latin typeface="Calibri"/>
            </a:endParaRPr>
          </a:p>
          <a:p>
            <a:pPr lvl="1">
              <a:spcBef>
                <a:spcPts val="0"/>
              </a:spcBef>
            </a:pPr>
            <a:r>
              <a:rPr lang="en-GB" dirty="0">
                <a:latin typeface="Calibri"/>
              </a:rPr>
              <a:t>Cost overwhelms ability to change, forcing the company to keep limping along (Sears, Blockbuster)</a:t>
            </a:r>
            <a:endParaRPr dirty="0">
              <a:latin typeface="Calibri"/>
            </a:endParaRPr>
          </a:p>
          <a:p>
            <a:pPr marL="914400" lvl="1" indent="-317500" rtl="0">
              <a:spcBef>
                <a:spcPts val="0"/>
              </a:spcBef>
              <a:spcAft>
                <a:spcPts val="0"/>
              </a:spcAft>
              <a:buSzPts val="1400"/>
              <a:buChar char="○"/>
            </a:pPr>
            <a:r>
              <a:rPr lang="en-GB" dirty="0">
                <a:latin typeface="Calibri"/>
              </a:rPr>
              <a:t>Like a </a:t>
            </a:r>
            <a:r>
              <a:rPr lang="en-GB" err="1">
                <a:latin typeface="Calibri"/>
              </a:rPr>
              <a:t>tumor</a:t>
            </a:r>
            <a:r>
              <a:rPr lang="en-GB" dirty="0">
                <a:latin typeface="Calibri"/>
              </a:rPr>
              <a:t> in your body, the rigidity grows and pollutes other systems that depend on the rigid module making them rigid too</a:t>
            </a:r>
            <a:endParaRPr dirty="0">
              <a:latin typeface="Calibri"/>
            </a:endParaRPr>
          </a:p>
          <a:p>
            <a:pPr marL="914400" lvl="1" indent="-317500" rtl="0">
              <a:spcBef>
                <a:spcPts val="0"/>
              </a:spcBef>
              <a:spcAft>
                <a:spcPts val="0"/>
              </a:spcAft>
              <a:buSzPts val="1400"/>
              <a:buChar char="○"/>
            </a:pPr>
            <a:r>
              <a:rPr lang="en-GB" dirty="0">
                <a:latin typeface="Calibri"/>
              </a:rPr>
              <a:t>Future projects inherit a legacy of almost immutable pain and hardship, they must pick one of two bad options: reuse the bad, or start from scratch</a:t>
            </a:r>
            <a:endParaRPr dirty="0">
              <a:latin typeface="Calibri"/>
            </a:endParaRPr>
          </a:p>
          <a:p>
            <a:pPr marL="457200" lvl="0" indent="-342900" rtl="0">
              <a:spcBef>
                <a:spcPts val="0"/>
              </a:spcBef>
              <a:spcAft>
                <a:spcPts val="0"/>
              </a:spcAft>
              <a:buSzPts val="1800"/>
              <a:buChar char="●"/>
            </a:pPr>
            <a:r>
              <a:rPr lang="en-GB" dirty="0">
                <a:latin typeface="Calibri"/>
              </a:rPr>
              <a:t>Flexibility is a shield against the unknown, leaving your company ready and able to jump on any opportunity that comes along</a:t>
            </a:r>
            <a:endParaRPr dirty="0">
              <a:latin typeface="Calibri"/>
            </a:endParaRPr>
          </a:p>
          <a:p>
            <a:r>
              <a:rPr lang="en-GB" dirty="0">
                <a:latin typeface="Calibri"/>
              </a:rPr>
              <a:t>If a codebase is flexible, t</a:t>
            </a:r>
            <a:r>
              <a:rPr lang="en-GB" dirty="0">
                <a:solidFill>
                  <a:schemeClr val="dk1"/>
                </a:solidFill>
                <a:latin typeface="Calibri"/>
              </a:rPr>
              <a:t>hat codebase is probably also very high quality across the board, </a:t>
            </a:r>
            <a:r>
              <a:rPr lang="en-GB" dirty="0">
                <a:latin typeface="Calibri"/>
              </a:rPr>
              <a:t>because of the discipline it takes to maintain flexibility</a:t>
            </a:r>
            <a:r>
              <a:rPr lang="en-GB" dirty="0"/>
              <a:t>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64</Slides>
  <Notes>10</Notes>
  <HiddenSlides>0</HiddenSlide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Simple Light</vt:lpstr>
      <vt:lpstr>OO Programming and S.O.L.I.D.</vt:lpstr>
      <vt:lpstr>What is the worst bug you ever had to fix?</vt:lpstr>
      <vt:lpstr>History</vt:lpstr>
      <vt:lpstr>Now - Most companies:</vt:lpstr>
      <vt:lpstr>Procedure programming </vt:lpstr>
      <vt:lpstr>Why Is Understandability Important? </vt:lpstr>
      <vt:lpstr>Understandability</vt:lpstr>
      <vt:lpstr>Understandability (Cont.)</vt:lpstr>
      <vt:lpstr>Why Is Flexibility Important?</vt:lpstr>
      <vt:lpstr>Flexibility  </vt:lpstr>
      <vt:lpstr>Flexibility (Cont.) </vt:lpstr>
      <vt:lpstr>Maintainability</vt:lpstr>
      <vt:lpstr>Maintainability (Cont.)</vt:lpstr>
      <vt:lpstr>The 4 pillars of OO Programming</vt:lpstr>
      <vt:lpstr>Encapsulation</vt:lpstr>
      <vt:lpstr>Encapsulation</vt:lpstr>
      <vt:lpstr>PowerPoint Presentation</vt:lpstr>
      <vt:lpstr>Abstraction</vt:lpstr>
      <vt:lpstr>Abstraction</vt:lpstr>
      <vt:lpstr>PowerPoint Presentation</vt:lpstr>
      <vt:lpstr>Inheritance</vt:lpstr>
      <vt:lpstr>Inheritance</vt:lpstr>
      <vt:lpstr>Polymorphism</vt:lpstr>
      <vt:lpstr>Polymorphism</vt:lpstr>
      <vt:lpstr>Polymorphism</vt:lpstr>
      <vt:lpstr>Recall Questions</vt:lpstr>
      <vt:lpstr>What should we do?</vt:lpstr>
      <vt:lpstr>PowerPoint Presentation</vt:lpstr>
      <vt:lpstr>Single Responsibility Principle</vt:lpstr>
      <vt:lpstr>Single Responsibility Principle (Violation example) </vt:lpstr>
      <vt:lpstr>Single Responsibility Principle (Common Violations)</vt:lpstr>
      <vt:lpstr>Single Responsibility Principle (Modified) </vt:lpstr>
      <vt:lpstr>Single Responsibility Principle (Advantages) </vt:lpstr>
      <vt:lpstr>Single Responsibility Principle (Best Practice)</vt:lpstr>
      <vt:lpstr>Open/Close Principle</vt:lpstr>
      <vt:lpstr>Open / Close Principle (Violation Example) </vt:lpstr>
      <vt:lpstr>Open / Close Principle (Common Violations)</vt:lpstr>
      <vt:lpstr>Open / Close Principle (Modified) </vt:lpstr>
      <vt:lpstr>Open/Close Principle (How to achieve)</vt:lpstr>
      <vt:lpstr>Open / Close Principle (Advantages) </vt:lpstr>
      <vt:lpstr>Open / Close Principle (Best Practices)</vt:lpstr>
      <vt:lpstr>Open / Close Principle (Best Practices Cont.)</vt:lpstr>
      <vt:lpstr>Liskov Substitution Principle</vt:lpstr>
      <vt:lpstr>Liskov Substitution Principle (Violation Example)</vt:lpstr>
      <vt:lpstr>Liskov Substitution Principle (Modified)</vt:lpstr>
      <vt:lpstr>Liskov Substitution Principle (Avoid Violation)</vt:lpstr>
      <vt:lpstr>Liskov Substitution Principle(Best Practice)</vt:lpstr>
      <vt:lpstr>Interface Segregation Principle </vt:lpstr>
      <vt:lpstr>Interface Segregation Principle (Violation Example)</vt:lpstr>
      <vt:lpstr>Interface Segregation Principle (Common Violations)</vt:lpstr>
      <vt:lpstr>Interface Segregation Principle (Fixed)</vt:lpstr>
      <vt:lpstr>Interface Segregation Principle (Best Practices)</vt:lpstr>
      <vt:lpstr>Interface Segregation Principle (Best Practices Cont.)</vt:lpstr>
      <vt:lpstr>Interface Segregation Principle (Advantages)</vt:lpstr>
      <vt:lpstr>Dependency Inversion Principle</vt:lpstr>
      <vt:lpstr>Dependency Inversion Principle (Violation Example)</vt:lpstr>
      <vt:lpstr>Dependency Inversion Principle(Common Violations)</vt:lpstr>
      <vt:lpstr>Dependency Inversion Principle (Fixed)</vt:lpstr>
      <vt:lpstr>Dependency Inversion Principle(Advantages)</vt:lpstr>
      <vt:lpstr>Dependency Inversion Principle(Best Practices)</vt:lpstr>
      <vt:lpstr>Dependency Inversion Principle(Best Practices Cont.)</vt:lpstr>
      <vt:lpstr>Dependency Inversion Principle (Continued…)</vt:lpstr>
      <vt:lpstr>Dependency Inversion Principle (Continued…)</vt:lpstr>
      <vt:lpstr>Project &amp; S.O.L.I.D.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dc:title>
  <cp:revision>723</cp:revision>
  <dcterms:modified xsi:type="dcterms:W3CDTF">2023-06-08T01:33:46Z</dcterms:modified>
</cp:coreProperties>
</file>